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9" r:id="rId2"/>
    <p:sldId id="274" r:id="rId3"/>
    <p:sldId id="273" r:id="rId4"/>
    <p:sldId id="270" r:id="rId5"/>
    <p:sldId id="272" r:id="rId6"/>
    <p:sldId id="271" r:id="rId7"/>
    <p:sldId id="258" r:id="rId8"/>
    <p:sldId id="268" r:id="rId9"/>
    <p:sldId id="275" r:id="rId10"/>
    <p:sldId id="276" r:id="rId11"/>
    <p:sldId id="277" r:id="rId12"/>
    <p:sldId id="278" r:id="rId13"/>
    <p:sldId id="279" r:id="rId14"/>
    <p:sldId id="280" r:id="rId15"/>
  </p:sldIdLst>
  <p:sldSz cx="6858000" cy="9906000" type="A4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E2CD"/>
    <a:srgbClr val="EDB781"/>
    <a:srgbClr val="FEF7EE"/>
    <a:srgbClr val="DB6E03"/>
    <a:srgbClr val="EE74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32"/>
    <p:restoredTop sz="96208"/>
  </p:normalViewPr>
  <p:slideViewPr>
    <p:cSldViewPr snapToGrid="0" snapToObjects="1">
      <p:cViewPr varScale="1">
        <p:scale>
          <a:sx n="122" d="100"/>
          <a:sy n="122" d="100"/>
        </p:scale>
        <p:origin x="42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Byggande och bo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8B89AA6D-31D4-2E43-902F-D7399911037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1"/>
            <a:ext cx="6858000" cy="4437162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84E31D5-4FEF-CC49-83B7-05FCC15A88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1488" y="4762500"/>
            <a:ext cx="5853112" cy="1282700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text 6">
            <a:extLst>
              <a:ext uri="{FF2B5EF4-FFF2-40B4-BE49-F238E27FC236}">
                <a16:creationId xmlns:a16="http://schemas.microsoft.com/office/drawing/2014/main" id="{68BE03CB-D7C0-7048-A2B4-53B9D2D12C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488" y="6327576"/>
            <a:ext cx="5853112" cy="2206824"/>
          </a:xfrm>
        </p:spPr>
        <p:txBody>
          <a:bodyPr/>
          <a:lstStyle>
            <a:lvl1pPr marL="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B00794AA-F5B9-A64F-9497-F11DED9B54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28277" y="7851658"/>
            <a:ext cx="1857139" cy="1857139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A42D18A1-9719-9B40-A51F-0E9C7C633C8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01254" y="9060797"/>
            <a:ext cx="3556730" cy="756000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7EFD1070-C7FF-834D-8C99-4546B213A0A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01254" y="321830"/>
            <a:ext cx="902068" cy="90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929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Nya varor och tj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98176"/>
            <a:ext cx="5143500" cy="550157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0881DD5D-A64D-1B44-9833-2AE4F82FB7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7250" y="4010070"/>
            <a:ext cx="5143500" cy="1152463"/>
          </a:xfrm>
        </p:spPr>
        <p:txBody>
          <a:bodyPr>
            <a:normAutofit/>
          </a:bodyPr>
          <a:lstStyle>
            <a:lvl1pPr marL="0" indent="0">
              <a:buNone/>
              <a:defRPr sz="3200"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3FF5C437-6A92-F746-999E-F2062895A1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57250" y="6172200"/>
            <a:ext cx="5143500" cy="25273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43B3AF4F-F13C-4B49-9519-39DC3192F3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948443"/>
            <a:ext cx="6858000" cy="2810757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5850BB53-E89D-664D-8BB1-BBD5AD8547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4182" y="129732"/>
            <a:ext cx="683068" cy="683068"/>
          </a:xfrm>
          <a:prstGeom prst="rect">
            <a:avLst/>
          </a:prstGeom>
        </p:spPr>
      </p:pic>
      <p:pic>
        <p:nvPicPr>
          <p:cNvPr id="2" name="Bildobjekt 1">
            <a:extLst>
              <a:ext uri="{FF2B5EF4-FFF2-40B4-BE49-F238E27FC236}">
                <a16:creationId xmlns:a16="http://schemas.microsoft.com/office/drawing/2014/main" id="{502560EA-841B-4555-D74B-940EF8907E1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01254" y="9060797"/>
            <a:ext cx="3556730" cy="7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75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Jord- och skogsbru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98176"/>
            <a:ext cx="5143500" cy="550157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0881DD5D-A64D-1B44-9833-2AE4F82FB7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7250" y="4010070"/>
            <a:ext cx="5143500" cy="1152463"/>
          </a:xfrm>
        </p:spPr>
        <p:txBody>
          <a:bodyPr>
            <a:normAutofit/>
          </a:bodyPr>
          <a:lstStyle>
            <a:lvl1pPr marL="0" indent="0">
              <a:buNone/>
              <a:defRPr sz="3200"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3FF5C437-6A92-F746-999E-F2062895A1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57250" y="6172200"/>
            <a:ext cx="5143500" cy="25273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43B3AF4F-F13C-4B49-9519-39DC3192F3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948443"/>
            <a:ext cx="6858000" cy="2810757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A06C2F97-EC50-1642-B10D-707054DC99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4182" y="129732"/>
            <a:ext cx="683068" cy="683068"/>
          </a:xfrm>
          <a:prstGeom prst="rect">
            <a:avLst/>
          </a:prstGeom>
        </p:spPr>
      </p:pic>
      <p:pic>
        <p:nvPicPr>
          <p:cNvPr id="2" name="Bildobjekt 1">
            <a:extLst>
              <a:ext uri="{FF2B5EF4-FFF2-40B4-BE49-F238E27FC236}">
                <a16:creationId xmlns:a16="http://schemas.microsoft.com/office/drawing/2014/main" id="{51A64B49-E115-D687-837B-926C753FDAB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01254" y="9060797"/>
            <a:ext cx="3556730" cy="7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987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Konsum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98176"/>
            <a:ext cx="5143500" cy="550157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0881DD5D-A64D-1B44-9833-2AE4F82FB7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7250" y="4010070"/>
            <a:ext cx="5143500" cy="1152463"/>
          </a:xfrm>
        </p:spPr>
        <p:txBody>
          <a:bodyPr>
            <a:normAutofit/>
          </a:bodyPr>
          <a:lstStyle>
            <a:lvl1pPr marL="0" indent="0">
              <a:buNone/>
              <a:defRPr sz="3200"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3FF5C437-6A92-F746-999E-F2062895A1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57250" y="6172200"/>
            <a:ext cx="5143500" cy="25273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43B3AF4F-F13C-4B49-9519-39DC3192F3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948443"/>
            <a:ext cx="6858000" cy="2810757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2D989884-AFAC-1345-A43A-9C9F09A4C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4182" y="129732"/>
            <a:ext cx="683068" cy="683068"/>
          </a:xfrm>
          <a:prstGeom prst="rect">
            <a:avLst/>
          </a:prstGeom>
        </p:spPr>
      </p:pic>
      <p:pic>
        <p:nvPicPr>
          <p:cNvPr id="2" name="Bildobjekt 1">
            <a:extLst>
              <a:ext uri="{FF2B5EF4-FFF2-40B4-BE49-F238E27FC236}">
                <a16:creationId xmlns:a16="http://schemas.microsoft.com/office/drawing/2014/main" id="{EFBB4F32-FEE7-DC5E-B39F-26939AB240F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01254" y="9060797"/>
            <a:ext cx="3556730" cy="7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713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roduk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98176"/>
            <a:ext cx="5143500" cy="550157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0881DD5D-A64D-1B44-9833-2AE4F82FB7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7250" y="4010070"/>
            <a:ext cx="5143500" cy="1152463"/>
          </a:xfrm>
        </p:spPr>
        <p:txBody>
          <a:bodyPr>
            <a:normAutofit/>
          </a:bodyPr>
          <a:lstStyle>
            <a:lvl1pPr marL="0" indent="0">
              <a:buNone/>
              <a:defRPr sz="3200"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3FF5C437-6A92-F746-999E-F2062895A1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57250" y="6172200"/>
            <a:ext cx="5143500" cy="25273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43B3AF4F-F13C-4B49-9519-39DC3192F3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948443"/>
            <a:ext cx="6858000" cy="2810757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6DE3B8B-D8D7-DE45-9D27-4B26D14F2AB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4182" y="129732"/>
            <a:ext cx="683068" cy="683068"/>
          </a:xfrm>
          <a:prstGeom prst="rect">
            <a:avLst/>
          </a:prstGeom>
        </p:spPr>
      </p:pic>
      <p:pic>
        <p:nvPicPr>
          <p:cNvPr id="2" name="Bildobjekt 1">
            <a:extLst>
              <a:ext uri="{FF2B5EF4-FFF2-40B4-BE49-F238E27FC236}">
                <a16:creationId xmlns:a16="http://schemas.microsoft.com/office/drawing/2014/main" id="{98DE50FA-AD64-117B-0A24-212CA13DB9E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01254" y="9060797"/>
            <a:ext cx="3556730" cy="7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023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rans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98176"/>
            <a:ext cx="5143500" cy="550157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0881DD5D-A64D-1B44-9833-2AE4F82FB7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7250" y="4010070"/>
            <a:ext cx="5143500" cy="1152463"/>
          </a:xfrm>
        </p:spPr>
        <p:txBody>
          <a:bodyPr>
            <a:normAutofit/>
          </a:bodyPr>
          <a:lstStyle>
            <a:lvl1pPr marL="0" indent="0">
              <a:buNone/>
              <a:defRPr sz="3200"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3FF5C437-6A92-F746-999E-F2062895A1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57250" y="6172200"/>
            <a:ext cx="5143500" cy="25273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43B3AF4F-F13C-4B49-9519-39DC3192F3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948443"/>
            <a:ext cx="6858000" cy="2810757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F458EA32-8417-2742-9E2D-DDA05FED8C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4182" y="118073"/>
            <a:ext cx="683068" cy="683068"/>
          </a:xfrm>
          <a:prstGeom prst="rect">
            <a:avLst/>
          </a:prstGeom>
        </p:spPr>
      </p:pic>
      <p:pic>
        <p:nvPicPr>
          <p:cNvPr id="2" name="Bildobjekt 1">
            <a:extLst>
              <a:ext uri="{FF2B5EF4-FFF2-40B4-BE49-F238E27FC236}">
                <a16:creationId xmlns:a16="http://schemas.microsoft.com/office/drawing/2014/main" id="{CF410DE1-0C14-ACF3-6E26-789579FE6BF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01254" y="9060797"/>
            <a:ext cx="3556730" cy="7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036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Energisys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8B89AA6D-31D4-2E43-902F-D7399911037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1"/>
            <a:ext cx="6858000" cy="4437162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84E31D5-4FEF-CC49-83B7-05FCC15A88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1488" y="4762500"/>
            <a:ext cx="5853112" cy="1282700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text 6">
            <a:extLst>
              <a:ext uri="{FF2B5EF4-FFF2-40B4-BE49-F238E27FC236}">
                <a16:creationId xmlns:a16="http://schemas.microsoft.com/office/drawing/2014/main" id="{68BE03CB-D7C0-7048-A2B4-53B9D2D12C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488" y="6327576"/>
            <a:ext cx="5853112" cy="2206824"/>
          </a:xfrm>
        </p:spPr>
        <p:txBody>
          <a:bodyPr/>
          <a:lstStyle>
            <a:lvl1pPr marL="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B00794AA-F5B9-A64F-9497-F11DED9B54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28277" y="7851658"/>
            <a:ext cx="1857139" cy="1857139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50E02938-9F95-3146-ABC5-066D845160F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1253" y="321830"/>
            <a:ext cx="902067" cy="902068"/>
          </a:xfrm>
          <a:prstGeom prst="rect">
            <a:avLst/>
          </a:prstGeom>
        </p:spPr>
      </p:pic>
      <p:pic>
        <p:nvPicPr>
          <p:cNvPr id="2" name="Bildobjekt 1">
            <a:extLst>
              <a:ext uri="{FF2B5EF4-FFF2-40B4-BE49-F238E27FC236}">
                <a16:creationId xmlns:a16="http://schemas.microsoft.com/office/drawing/2014/main" id="{A9D31BEC-C951-F808-CC17-565B8401BD8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401254" y="9060797"/>
            <a:ext cx="3556730" cy="7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7877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Nya varor och tj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8B89AA6D-31D4-2E43-902F-D7399911037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1"/>
            <a:ext cx="6858000" cy="4437162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84E31D5-4FEF-CC49-83B7-05FCC15A88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1488" y="4762500"/>
            <a:ext cx="5853112" cy="1282700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text 6">
            <a:extLst>
              <a:ext uri="{FF2B5EF4-FFF2-40B4-BE49-F238E27FC236}">
                <a16:creationId xmlns:a16="http://schemas.microsoft.com/office/drawing/2014/main" id="{68BE03CB-D7C0-7048-A2B4-53B9D2D12C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488" y="6327576"/>
            <a:ext cx="5853112" cy="2206824"/>
          </a:xfrm>
        </p:spPr>
        <p:txBody>
          <a:bodyPr/>
          <a:lstStyle>
            <a:lvl1pPr marL="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B00794AA-F5B9-A64F-9497-F11DED9B54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28277" y="7851658"/>
            <a:ext cx="1857139" cy="1857139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9CA715C3-8DB1-6B40-8484-6D4F6FFC3AB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1254" y="321830"/>
            <a:ext cx="902068" cy="902068"/>
          </a:xfrm>
          <a:prstGeom prst="rect">
            <a:avLst/>
          </a:prstGeom>
        </p:spPr>
      </p:pic>
      <p:pic>
        <p:nvPicPr>
          <p:cNvPr id="2" name="Bildobjekt 1">
            <a:extLst>
              <a:ext uri="{FF2B5EF4-FFF2-40B4-BE49-F238E27FC236}">
                <a16:creationId xmlns:a16="http://schemas.microsoft.com/office/drawing/2014/main" id="{8198B14A-96D6-1FA5-9E86-2F706FCC928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401254" y="9060797"/>
            <a:ext cx="3556730" cy="7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699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Jord- och skogsbru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8B89AA6D-31D4-2E43-902F-D7399911037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1"/>
            <a:ext cx="6858000" cy="4437162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84E31D5-4FEF-CC49-83B7-05FCC15A88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1488" y="4762500"/>
            <a:ext cx="5853112" cy="1282700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text 6">
            <a:extLst>
              <a:ext uri="{FF2B5EF4-FFF2-40B4-BE49-F238E27FC236}">
                <a16:creationId xmlns:a16="http://schemas.microsoft.com/office/drawing/2014/main" id="{68BE03CB-D7C0-7048-A2B4-53B9D2D12C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488" y="6327576"/>
            <a:ext cx="5853112" cy="2206824"/>
          </a:xfrm>
        </p:spPr>
        <p:txBody>
          <a:bodyPr/>
          <a:lstStyle>
            <a:lvl1pPr marL="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B00794AA-F5B9-A64F-9497-F11DED9B54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28277" y="7851658"/>
            <a:ext cx="1857139" cy="1857139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6FAA7C9F-728A-1F49-B5AC-D3DC53A90A7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2516" y="321830"/>
            <a:ext cx="920806" cy="902068"/>
          </a:xfrm>
          <a:prstGeom prst="rect">
            <a:avLst/>
          </a:prstGeom>
        </p:spPr>
      </p:pic>
      <p:pic>
        <p:nvPicPr>
          <p:cNvPr id="2" name="Bildobjekt 1">
            <a:extLst>
              <a:ext uri="{FF2B5EF4-FFF2-40B4-BE49-F238E27FC236}">
                <a16:creationId xmlns:a16="http://schemas.microsoft.com/office/drawing/2014/main" id="{7FC253AD-10DF-C36A-7596-DE812EED8DC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401254" y="9060797"/>
            <a:ext cx="3556730" cy="7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153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Konsum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8B89AA6D-31D4-2E43-902F-D7399911037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1"/>
            <a:ext cx="6858000" cy="4437162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84E31D5-4FEF-CC49-83B7-05FCC15A88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1488" y="4762500"/>
            <a:ext cx="5853112" cy="1282700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text 6">
            <a:extLst>
              <a:ext uri="{FF2B5EF4-FFF2-40B4-BE49-F238E27FC236}">
                <a16:creationId xmlns:a16="http://schemas.microsoft.com/office/drawing/2014/main" id="{68BE03CB-D7C0-7048-A2B4-53B9D2D12C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488" y="6327576"/>
            <a:ext cx="5853112" cy="2206824"/>
          </a:xfrm>
        </p:spPr>
        <p:txBody>
          <a:bodyPr/>
          <a:lstStyle>
            <a:lvl1pPr marL="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B00794AA-F5B9-A64F-9497-F11DED9B54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28277" y="7851658"/>
            <a:ext cx="1857139" cy="1857139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D76D46EE-DD80-CC41-9DC1-E9E087BEBE7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1254" y="321830"/>
            <a:ext cx="902068" cy="902068"/>
          </a:xfrm>
          <a:prstGeom prst="rect">
            <a:avLst/>
          </a:prstGeom>
        </p:spPr>
      </p:pic>
      <p:pic>
        <p:nvPicPr>
          <p:cNvPr id="2" name="Bildobjekt 1">
            <a:extLst>
              <a:ext uri="{FF2B5EF4-FFF2-40B4-BE49-F238E27FC236}">
                <a16:creationId xmlns:a16="http://schemas.microsoft.com/office/drawing/2014/main" id="{009E3F19-1CC9-223A-426D-30EE3123EDE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401254" y="9060797"/>
            <a:ext cx="3556730" cy="7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339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roduk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8B89AA6D-31D4-2E43-902F-D7399911037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1"/>
            <a:ext cx="6858000" cy="4437162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84E31D5-4FEF-CC49-83B7-05FCC15A88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1488" y="4762500"/>
            <a:ext cx="5853112" cy="1282700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text 6">
            <a:extLst>
              <a:ext uri="{FF2B5EF4-FFF2-40B4-BE49-F238E27FC236}">
                <a16:creationId xmlns:a16="http://schemas.microsoft.com/office/drawing/2014/main" id="{68BE03CB-D7C0-7048-A2B4-53B9D2D12C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488" y="6327576"/>
            <a:ext cx="5853112" cy="2206824"/>
          </a:xfrm>
        </p:spPr>
        <p:txBody>
          <a:bodyPr/>
          <a:lstStyle>
            <a:lvl1pPr marL="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B00794AA-F5B9-A64F-9497-F11DED9B54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28277" y="7851658"/>
            <a:ext cx="1857139" cy="1857139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683D4FB8-83B4-F449-B4B5-C43396BD3C0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1254" y="321830"/>
            <a:ext cx="902068" cy="902068"/>
          </a:xfrm>
          <a:prstGeom prst="rect">
            <a:avLst/>
          </a:prstGeom>
        </p:spPr>
      </p:pic>
      <p:pic>
        <p:nvPicPr>
          <p:cNvPr id="2" name="Bildobjekt 1">
            <a:extLst>
              <a:ext uri="{FF2B5EF4-FFF2-40B4-BE49-F238E27FC236}">
                <a16:creationId xmlns:a16="http://schemas.microsoft.com/office/drawing/2014/main" id="{96315E61-FCC8-7564-05B6-B5930FCDA7D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401254" y="9060797"/>
            <a:ext cx="3556730" cy="7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097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Trans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8B89AA6D-31D4-2E43-902F-D7399911037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1"/>
            <a:ext cx="6858000" cy="4437162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84E31D5-4FEF-CC49-83B7-05FCC15A88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1488" y="4762500"/>
            <a:ext cx="5853112" cy="1282700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text 6">
            <a:extLst>
              <a:ext uri="{FF2B5EF4-FFF2-40B4-BE49-F238E27FC236}">
                <a16:creationId xmlns:a16="http://schemas.microsoft.com/office/drawing/2014/main" id="{68BE03CB-D7C0-7048-A2B4-53B9D2D12C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488" y="6327576"/>
            <a:ext cx="5853112" cy="2206824"/>
          </a:xfrm>
        </p:spPr>
        <p:txBody>
          <a:bodyPr/>
          <a:lstStyle>
            <a:lvl1pPr marL="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B00794AA-F5B9-A64F-9497-F11DED9B54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28277" y="7851658"/>
            <a:ext cx="1857139" cy="1857139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676A689A-139E-A84B-964D-84CC9B32BA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1254" y="321830"/>
            <a:ext cx="902068" cy="902068"/>
          </a:xfrm>
          <a:prstGeom prst="rect">
            <a:avLst/>
          </a:prstGeom>
        </p:spPr>
      </p:pic>
      <p:pic>
        <p:nvPicPr>
          <p:cNvPr id="2" name="Bildobjekt 1">
            <a:extLst>
              <a:ext uri="{FF2B5EF4-FFF2-40B4-BE49-F238E27FC236}">
                <a16:creationId xmlns:a16="http://schemas.microsoft.com/office/drawing/2014/main" id="{4C59078C-E7CD-2DF8-8B53-22AA70564C2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401254" y="9060797"/>
            <a:ext cx="3556730" cy="7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99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yggande och bo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98176"/>
            <a:ext cx="5143500" cy="550157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0881DD5D-A64D-1B44-9833-2AE4F82FB7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7250" y="4010070"/>
            <a:ext cx="5143500" cy="1152463"/>
          </a:xfrm>
        </p:spPr>
        <p:txBody>
          <a:bodyPr>
            <a:normAutofit/>
          </a:bodyPr>
          <a:lstStyle>
            <a:lvl1pPr marL="0" indent="0">
              <a:buNone/>
              <a:defRPr sz="3200"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3FF5C437-6A92-F746-999E-F2062895A1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57250" y="6172200"/>
            <a:ext cx="5143500" cy="25273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43B3AF4F-F13C-4B49-9519-39DC3192F3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948443"/>
            <a:ext cx="6858000" cy="2810757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0F436A59-1F9E-244B-8481-29D302D6B7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4182" y="129732"/>
            <a:ext cx="683068" cy="683068"/>
          </a:xfrm>
          <a:prstGeom prst="rect">
            <a:avLst/>
          </a:prstGeom>
        </p:spPr>
      </p:pic>
      <p:pic>
        <p:nvPicPr>
          <p:cNvPr id="2" name="Bildobjekt 1">
            <a:extLst>
              <a:ext uri="{FF2B5EF4-FFF2-40B4-BE49-F238E27FC236}">
                <a16:creationId xmlns:a16="http://schemas.microsoft.com/office/drawing/2014/main" id="{7543C837-5E1B-2A0F-4933-D8BE0BF37FE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01254" y="9060797"/>
            <a:ext cx="3556730" cy="7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801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Energistys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98176"/>
            <a:ext cx="5143500" cy="550157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C9110EB-6E9F-B446-B85E-2528DD3D1A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4182" y="129732"/>
            <a:ext cx="683068" cy="683068"/>
          </a:xfrm>
          <a:prstGeom prst="rect">
            <a:avLst/>
          </a:prstGeom>
        </p:spPr>
      </p:pic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0881DD5D-A64D-1B44-9833-2AE4F82FB7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7250" y="4010070"/>
            <a:ext cx="5143500" cy="1152463"/>
          </a:xfrm>
        </p:spPr>
        <p:txBody>
          <a:bodyPr>
            <a:normAutofit/>
          </a:bodyPr>
          <a:lstStyle>
            <a:lvl1pPr marL="0" indent="0">
              <a:buNone/>
              <a:defRPr sz="3200"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1pPr>
            <a:lvl2pPr marL="257175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2pPr>
            <a:lvl3pPr marL="514350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3pPr>
            <a:lvl4pPr marL="771525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4pPr>
            <a:lvl5pPr marL="1028700" indent="0">
              <a:buNone/>
              <a:defRPr b="0" i="0">
                <a:solidFill>
                  <a:schemeClr val="accent1"/>
                </a:solidFill>
                <a:latin typeface="Eras Medium ITC" panose="020F0502020204030204" pitchFamily="34" charset="0"/>
                <a:cs typeface="Eras Medium ITC" panose="020F050202020403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3FF5C437-6A92-F746-999E-F2062895A1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57250" y="6172200"/>
            <a:ext cx="5143500" cy="25273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43B3AF4F-F13C-4B49-9519-39DC3192F3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948443"/>
            <a:ext cx="6858000" cy="2810757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8D3C4746-D97F-D449-983D-EA3DC0724CC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01254" y="9060797"/>
            <a:ext cx="3556730" cy="7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619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648060DF-E935-274B-965A-AA6919898530}"/>
              </a:ext>
            </a:extLst>
          </p:cNvPr>
          <p:cNvSpPr/>
          <p:nvPr userDrawn="1"/>
        </p:nvSpPr>
        <p:spPr>
          <a:xfrm>
            <a:off x="-1" y="8922281"/>
            <a:ext cx="6858001" cy="983720"/>
          </a:xfrm>
          <a:prstGeom prst="rect">
            <a:avLst/>
          </a:prstGeom>
          <a:solidFill>
            <a:srgbClr val="F8E2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475B3A3B-950D-AD43-AE1F-CF6AB32FD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41828B3-A04F-7D49-8ABA-E63B29B46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088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1A8D9C-88B0-EC46-A4C2-EA2576FC30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/>
                </a:solidFill>
              </a:defRPr>
            </a:lvl1pPr>
          </a:lstStyle>
          <a:p>
            <a:fld id="{9585A3CC-542C-2548-9667-C34554BD8095}" type="datetimeFigureOut">
              <a:rPr lang="sv-SE" smtClean="0"/>
              <a:pPr/>
              <a:t>2024-03-06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88202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55" r:id="rId2"/>
    <p:sldLayoutId id="2147483676" r:id="rId3"/>
    <p:sldLayoutId id="2147483680" r:id="rId4"/>
    <p:sldLayoutId id="2147483679" r:id="rId5"/>
    <p:sldLayoutId id="2147483678" r:id="rId6"/>
    <p:sldLayoutId id="2147483677" r:id="rId7"/>
    <p:sldLayoutId id="2147483686" r:id="rId8"/>
    <p:sldLayoutId id="2147483685" r:id="rId9"/>
    <p:sldLayoutId id="2147483684" r:id="rId10"/>
    <p:sldLayoutId id="2147483683" r:id="rId11"/>
    <p:sldLayoutId id="2147483682" r:id="rId12"/>
    <p:sldLayoutId id="2147483681" r:id="rId13"/>
    <p:sldLayoutId id="2147483673" r:id="rId14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DB6E03"/>
          </a:solidFill>
          <a:latin typeface="Eras Medium ITC" panose="020B0602030504020804" pitchFamily="34" charset="77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8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8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8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hlinkClick r:id="rId2" action="ppaction://hlinksldjump"/>
            <a:extLst>
              <a:ext uri="{FF2B5EF4-FFF2-40B4-BE49-F238E27FC236}">
                <a16:creationId xmlns:a16="http://schemas.microsoft.com/office/drawing/2014/main" id="{81BB0E9C-6FA9-FA40-BC63-EBB72A754015}"/>
              </a:ext>
            </a:extLst>
          </p:cNvPr>
          <p:cNvSpPr/>
          <p:nvPr/>
        </p:nvSpPr>
        <p:spPr>
          <a:xfrm>
            <a:off x="2867674" y="3472984"/>
            <a:ext cx="1125571" cy="674123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5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EDC84202-05D6-C045-A4EF-56A90000A3A7}"/>
              </a:ext>
            </a:extLst>
          </p:cNvPr>
          <p:cNvSpPr/>
          <p:nvPr/>
        </p:nvSpPr>
        <p:spPr>
          <a:xfrm rot="3077158">
            <a:off x="3622244" y="3810044"/>
            <a:ext cx="1125571" cy="674123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6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C310B0C7-2AE0-3D4B-8AC2-073B182BF87B}"/>
              </a:ext>
            </a:extLst>
          </p:cNvPr>
          <p:cNvSpPr/>
          <p:nvPr/>
        </p:nvSpPr>
        <p:spPr>
          <a:xfrm rot="6197835">
            <a:off x="3788020" y="4648379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 dirty="0"/>
          </a:p>
        </p:txBody>
      </p:sp>
      <p:sp>
        <p:nvSpPr>
          <p:cNvPr id="7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EF6AE03B-38C6-EC4E-AC64-E165C2B08384}"/>
              </a:ext>
            </a:extLst>
          </p:cNvPr>
          <p:cNvSpPr/>
          <p:nvPr/>
        </p:nvSpPr>
        <p:spPr>
          <a:xfrm rot="9237689">
            <a:off x="3286972" y="5296417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8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E7A346AD-21D4-6A48-827A-F4E4A60AF4F1}"/>
              </a:ext>
            </a:extLst>
          </p:cNvPr>
          <p:cNvSpPr/>
          <p:nvPr/>
        </p:nvSpPr>
        <p:spPr>
          <a:xfrm rot="12380022">
            <a:off x="2444503" y="5284602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9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7BD24C82-EA3B-F649-BC4C-647F86020C32}"/>
              </a:ext>
            </a:extLst>
          </p:cNvPr>
          <p:cNvSpPr/>
          <p:nvPr/>
        </p:nvSpPr>
        <p:spPr>
          <a:xfrm rot="15450120">
            <a:off x="1930014" y="4648379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10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F54893E2-3730-1F43-B255-6A926E6941E9}"/>
              </a:ext>
            </a:extLst>
          </p:cNvPr>
          <p:cNvSpPr/>
          <p:nvPr/>
        </p:nvSpPr>
        <p:spPr>
          <a:xfrm rot="18477379">
            <a:off x="2012579" y="3742314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1CC80B55-A3BC-A74E-AC05-98C3C048AFA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D37D5B16-6829-4A4F-A46C-DF999ACE963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DE144C80-722D-584F-A827-866DFDE3801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02C49CE-1228-2C44-9B01-B068307A60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254" y="321830"/>
            <a:ext cx="902068" cy="90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830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>
            <a:extLst>
              <a:ext uri="{FF2B5EF4-FFF2-40B4-BE49-F238E27FC236}">
                <a16:creationId xmlns:a16="http://schemas.microsoft.com/office/drawing/2014/main" id="{3C5A6F5D-2B95-BB4F-800B-8492FD5E53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2EB240E-E4CF-4148-AEB2-F03B9AF7CE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F8AD30B-B560-514F-B004-81D6932E056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753A481A-87C4-2442-AE3F-76D215CFAA1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24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>
            <a:extLst>
              <a:ext uri="{FF2B5EF4-FFF2-40B4-BE49-F238E27FC236}">
                <a16:creationId xmlns:a16="http://schemas.microsoft.com/office/drawing/2014/main" id="{CFC06203-736C-D04A-A963-FBCA11F96D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393772-0DF4-7449-9FC0-D1C0479494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84511FE-46AB-5A40-87F2-5090BD9308C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4D2739AC-4F06-B04D-AD0D-778C444326F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02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>
            <a:extLst>
              <a:ext uri="{FF2B5EF4-FFF2-40B4-BE49-F238E27FC236}">
                <a16:creationId xmlns:a16="http://schemas.microsoft.com/office/drawing/2014/main" id="{5BD4B395-83BA-814B-A22B-E163B48B48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69CC164-C485-C84C-8649-E587078A91B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BC1D823-EB13-964C-BEC9-90796FFAB3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81CE06B9-45BC-E840-877C-AEEB11F9CB4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222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>
            <a:extLst>
              <a:ext uri="{FF2B5EF4-FFF2-40B4-BE49-F238E27FC236}">
                <a16:creationId xmlns:a16="http://schemas.microsoft.com/office/drawing/2014/main" id="{41FED4FE-2196-7B47-B561-44548053F4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6D059F5-21D6-6C47-A78C-1B8A78158E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C31EBC3-68A3-D645-B1CC-F76218E93E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46A3CD1B-136B-0B44-AD79-EB355B2C586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804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>
            <a:extLst>
              <a:ext uri="{FF2B5EF4-FFF2-40B4-BE49-F238E27FC236}">
                <a16:creationId xmlns:a16="http://schemas.microsoft.com/office/drawing/2014/main" id="{2F83E9E2-F1F9-5944-A470-BF21DDBA00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EB4B77C-3B19-CF40-B276-2F685F2AD5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365C2DF-E12C-1549-96FF-7CCC88B4030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F24CD905-9D3E-074D-876F-D90AE943C05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83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hlinkClick r:id="rId2" action="ppaction://hlinksldjump"/>
            <a:extLst>
              <a:ext uri="{FF2B5EF4-FFF2-40B4-BE49-F238E27FC236}">
                <a16:creationId xmlns:a16="http://schemas.microsoft.com/office/drawing/2014/main" id="{81BB0E9C-6FA9-FA40-BC63-EBB72A754015}"/>
              </a:ext>
            </a:extLst>
          </p:cNvPr>
          <p:cNvSpPr/>
          <p:nvPr/>
        </p:nvSpPr>
        <p:spPr>
          <a:xfrm>
            <a:off x="2867674" y="3472984"/>
            <a:ext cx="1125571" cy="674123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5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EDC84202-05D6-C045-A4EF-56A90000A3A7}"/>
              </a:ext>
            </a:extLst>
          </p:cNvPr>
          <p:cNvSpPr/>
          <p:nvPr/>
        </p:nvSpPr>
        <p:spPr>
          <a:xfrm rot="3077158">
            <a:off x="3622244" y="3810044"/>
            <a:ext cx="1125571" cy="674123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6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C310B0C7-2AE0-3D4B-8AC2-073B182BF87B}"/>
              </a:ext>
            </a:extLst>
          </p:cNvPr>
          <p:cNvSpPr/>
          <p:nvPr/>
        </p:nvSpPr>
        <p:spPr>
          <a:xfrm rot="6197835">
            <a:off x="3788020" y="4648379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 dirty="0"/>
          </a:p>
        </p:txBody>
      </p:sp>
      <p:sp>
        <p:nvSpPr>
          <p:cNvPr id="7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EF6AE03B-38C6-EC4E-AC64-E165C2B08384}"/>
              </a:ext>
            </a:extLst>
          </p:cNvPr>
          <p:cNvSpPr/>
          <p:nvPr/>
        </p:nvSpPr>
        <p:spPr>
          <a:xfrm rot="9237689">
            <a:off x="3286972" y="5296417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8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E7A346AD-21D4-6A48-827A-F4E4A60AF4F1}"/>
              </a:ext>
            </a:extLst>
          </p:cNvPr>
          <p:cNvSpPr/>
          <p:nvPr/>
        </p:nvSpPr>
        <p:spPr>
          <a:xfrm rot="12380022">
            <a:off x="2444503" y="5284602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9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7BD24C82-EA3B-F649-BC4C-647F86020C32}"/>
              </a:ext>
            </a:extLst>
          </p:cNvPr>
          <p:cNvSpPr/>
          <p:nvPr/>
        </p:nvSpPr>
        <p:spPr>
          <a:xfrm rot="15450120">
            <a:off x="1930014" y="4648379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10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F54893E2-3730-1F43-B255-6A926E6941E9}"/>
              </a:ext>
            </a:extLst>
          </p:cNvPr>
          <p:cNvSpPr/>
          <p:nvPr/>
        </p:nvSpPr>
        <p:spPr>
          <a:xfrm rot="18477379">
            <a:off x="2012579" y="3742314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2" name="Platshållare för bild 1">
            <a:extLst>
              <a:ext uri="{FF2B5EF4-FFF2-40B4-BE49-F238E27FC236}">
                <a16:creationId xmlns:a16="http://schemas.microsoft.com/office/drawing/2014/main" id="{5D4C2D3D-900B-8144-867B-3FB05F45631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871595E-E391-2945-A56F-479129F27A2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F97B0D44-A144-3448-AAB0-BDB1DB564EB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BDC591BA-1298-5E48-B20E-08EFBFE050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253" y="321830"/>
            <a:ext cx="902067" cy="90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949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hlinkClick r:id="rId2" action="ppaction://hlinksldjump"/>
            <a:extLst>
              <a:ext uri="{FF2B5EF4-FFF2-40B4-BE49-F238E27FC236}">
                <a16:creationId xmlns:a16="http://schemas.microsoft.com/office/drawing/2014/main" id="{81BB0E9C-6FA9-FA40-BC63-EBB72A754015}"/>
              </a:ext>
            </a:extLst>
          </p:cNvPr>
          <p:cNvSpPr/>
          <p:nvPr/>
        </p:nvSpPr>
        <p:spPr>
          <a:xfrm>
            <a:off x="2867674" y="3472984"/>
            <a:ext cx="1125571" cy="674123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5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EDC84202-05D6-C045-A4EF-56A90000A3A7}"/>
              </a:ext>
            </a:extLst>
          </p:cNvPr>
          <p:cNvSpPr/>
          <p:nvPr/>
        </p:nvSpPr>
        <p:spPr>
          <a:xfrm rot="3077158">
            <a:off x="3622244" y="3810044"/>
            <a:ext cx="1125571" cy="674123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6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C310B0C7-2AE0-3D4B-8AC2-073B182BF87B}"/>
              </a:ext>
            </a:extLst>
          </p:cNvPr>
          <p:cNvSpPr/>
          <p:nvPr/>
        </p:nvSpPr>
        <p:spPr>
          <a:xfrm rot="6197835">
            <a:off x="3788020" y="4648379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 dirty="0"/>
          </a:p>
        </p:txBody>
      </p:sp>
      <p:sp>
        <p:nvSpPr>
          <p:cNvPr id="7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EF6AE03B-38C6-EC4E-AC64-E165C2B08384}"/>
              </a:ext>
            </a:extLst>
          </p:cNvPr>
          <p:cNvSpPr/>
          <p:nvPr/>
        </p:nvSpPr>
        <p:spPr>
          <a:xfrm rot="9237689">
            <a:off x="3286972" y="5296417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8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E7A346AD-21D4-6A48-827A-F4E4A60AF4F1}"/>
              </a:ext>
            </a:extLst>
          </p:cNvPr>
          <p:cNvSpPr/>
          <p:nvPr/>
        </p:nvSpPr>
        <p:spPr>
          <a:xfrm rot="12380022">
            <a:off x="2444503" y="5284602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9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7BD24C82-EA3B-F649-BC4C-647F86020C32}"/>
              </a:ext>
            </a:extLst>
          </p:cNvPr>
          <p:cNvSpPr/>
          <p:nvPr/>
        </p:nvSpPr>
        <p:spPr>
          <a:xfrm rot="15450120">
            <a:off x="1930014" y="4648379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10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F54893E2-3730-1F43-B255-6A926E6941E9}"/>
              </a:ext>
            </a:extLst>
          </p:cNvPr>
          <p:cNvSpPr/>
          <p:nvPr/>
        </p:nvSpPr>
        <p:spPr>
          <a:xfrm rot="18477379">
            <a:off x="2012579" y="3742314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2" name="Platshållare för bild 1">
            <a:extLst>
              <a:ext uri="{FF2B5EF4-FFF2-40B4-BE49-F238E27FC236}">
                <a16:creationId xmlns:a16="http://schemas.microsoft.com/office/drawing/2014/main" id="{FFA0F2B5-F287-1242-95F0-37A0675CD47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858000" cy="4437162"/>
          </a:xfrm>
        </p:spPr>
        <p:txBody>
          <a:bodyPr/>
          <a:lstStyle/>
          <a:p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7402C99-EB4D-A44D-A2AD-A5A9213E640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A82A0750-9056-394D-B2CC-3FE65302D4D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B447BD07-BC81-3E4B-90AE-2EA99AB8F1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254" y="321830"/>
            <a:ext cx="902068" cy="90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87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hlinkClick r:id="rId2" action="ppaction://hlinksldjump"/>
            <a:extLst>
              <a:ext uri="{FF2B5EF4-FFF2-40B4-BE49-F238E27FC236}">
                <a16:creationId xmlns:a16="http://schemas.microsoft.com/office/drawing/2014/main" id="{81BB0E9C-6FA9-FA40-BC63-EBB72A754015}"/>
              </a:ext>
            </a:extLst>
          </p:cNvPr>
          <p:cNvSpPr/>
          <p:nvPr/>
        </p:nvSpPr>
        <p:spPr>
          <a:xfrm>
            <a:off x="2867674" y="3472984"/>
            <a:ext cx="1125571" cy="674123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5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EDC84202-05D6-C045-A4EF-56A90000A3A7}"/>
              </a:ext>
            </a:extLst>
          </p:cNvPr>
          <p:cNvSpPr/>
          <p:nvPr/>
        </p:nvSpPr>
        <p:spPr>
          <a:xfrm rot="3077158">
            <a:off x="3622244" y="3810044"/>
            <a:ext cx="1125571" cy="674123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6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C310B0C7-2AE0-3D4B-8AC2-073B182BF87B}"/>
              </a:ext>
            </a:extLst>
          </p:cNvPr>
          <p:cNvSpPr/>
          <p:nvPr/>
        </p:nvSpPr>
        <p:spPr>
          <a:xfrm rot="6197835">
            <a:off x="3788020" y="4648379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 dirty="0"/>
          </a:p>
        </p:txBody>
      </p:sp>
      <p:sp>
        <p:nvSpPr>
          <p:cNvPr id="7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EF6AE03B-38C6-EC4E-AC64-E165C2B08384}"/>
              </a:ext>
            </a:extLst>
          </p:cNvPr>
          <p:cNvSpPr/>
          <p:nvPr/>
        </p:nvSpPr>
        <p:spPr>
          <a:xfrm rot="9237689">
            <a:off x="3286972" y="5296417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8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E7A346AD-21D4-6A48-827A-F4E4A60AF4F1}"/>
              </a:ext>
            </a:extLst>
          </p:cNvPr>
          <p:cNvSpPr/>
          <p:nvPr/>
        </p:nvSpPr>
        <p:spPr>
          <a:xfrm rot="12380022">
            <a:off x="2444503" y="5284602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9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7BD24C82-EA3B-F649-BC4C-647F86020C32}"/>
              </a:ext>
            </a:extLst>
          </p:cNvPr>
          <p:cNvSpPr/>
          <p:nvPr/>
        </p:nvSpPr>
        <p:spPr>
          <a:xfrm rot="15450120">
            <a:off x="1930014" y="4648379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10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F54893E2-3730-1F43-B255-6A926E6941E9}"/>
              </a:ext>
            </a:extLst>
          </p:cNvPr>
          <p:cNvSpPr/>
          <p:nvPr/>
        </p:nvSpPr>
        <p:spPr>
          <a:xfrm rot="18477379">
            <a:off x="2012579" y="3742314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2" name="Platshållare för bild 1">
            <a:extLst>
              <a:ext uri="{FF2B5EF4-FFF2-40B4-BE49-F238E27FC236}">
                <a16:creationId xmlns:a16="http://schemas.microsoft.com/office/drawing/2014/main" id="{604E9328-7C03-154B-B7AD-DDBF34E5137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956BAFA-AEF8-1D4E-A131-C0722984284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B2EBC944-698E-3B4C-B908-BECE6E89BD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3E294045-21ED-E341-81F5-53611C891E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516" y="321830"/>
            <a:ext cx="920806" cy="90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74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hlinkClick r:id="rId2" action="ppaction://hlinksldjump"/>
            <a:extLst>
              <a:ext uri="{FF2B5EF4-FFF2-40B4-BE49-F238E27FC236}">
                <a16:creationId xmlns:a16="http://schemas.microsoft.com/office/drawing/2014/main" id="{81BB0E9C-6FA9-FA40-BC63-EBB72A754015}"/>
              </a:ext>
            </a:extLst>
          </p:cNvPr>
          <p:cNvSpPr/>
          <p:nvPr/>
        </p:nvSpPr>
        <p:spPr>
          <a:xfrm>
            <a:off x="2867674" y="3472984"/>
            <a:ext cx="1125571" cy="674123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5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EDC84202-05D6-C045-A4EF-56A90000A3A7}"/>
              </a:ext>
            </a:extLst>
          </p:cNvPr>
          <p:cNvSpPr/>
          <p:nvPr/>
        </p:nvSpPr>
        <p:spPr>
          <a:xfrm rot="3077158">
            <a:off x="3622244" y="3810044"/>
            <a:ext cx="1125571" cy="674123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6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C310B0C7-2AE0-3D4B-8AC2-073B182BF87B}"/>
              </a:ext>
            </a:extLst>
          </p:cNvPr>
          <p:cNvSpPr/>
          <p:nvPr/>
        </p:nvSpPr>
        <p:spPr>
          <a:xfrm rot="6197835">
            <a:off x="3788020" y="4648379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 dirty="0"/>
          </a:p>
        </p:txBody>
      </p:sp>
      <p:sp>
        <p:nvSpPr>
          <p:cNvPr id="7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EF6AE03B-38C6-EC4E-AC64-E165C2B08384}"/>
              </a:ext>
            </a:extLst>
          </p:cNvPr>
          <p:cNvSpPr/>
          <p:nvPr/>
        </p:nvSpPr>
        <p:spPr>
          <a:xfrm rot="9237689">
            <a:off x="3286972" y="5296417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8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E7A346AD-21D4-6A48-827A-F4E4A60AF4F1}"/>
              </a:ext>
            </a:extLst>
          </p:cNvPr>
          <p:cNvSpPr/>
          <p:nvPr/>
        </p:nvSpPr>
        <p:spPr>
          <a:xfrm rot="12380022">
            <a:off x="2444503" y="5284602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9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7BD24C82-EA3B-F649-BC4C-647F86020C32}"/>
              </a:ext>
            </a:extLst>
          </p:cNvPr>
          <p:cNvSpPr/>
          <p:nvPr/>
        </p:nvSpPr>
        <p:spPr>
          <a:xfrm rot="15450120">
            <a:off x="1930014" y="4648379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10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F54893E2-3730-1F43-B255-6A926E6941E9}"/>
              </a:ext>
            </a:extLst>
          </p:cNvPr>
          <p:cNvSpPr/>
          <p:nvPr/>
        </p:nvSpPr>
        <p:spPr>
          <a:xfrm rot="18477379">
            <a:off x="2012579" y="3742314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2" name="Platshållare för bild 1">
            <a:extLst>
              <a:ext uri="{FF2B5EF4-FFF2-40B4-BE49-F238E27FC236}">
                <a16:creationId xmlns:a16="http://schemas.microsoft.com/office/drawing/2014/main" id="{6FBC0A84-117E-DE4F-94CF-007FA2BE023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ED2A6A8-ED30-5D43-954D-0A752ABA92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0005D918-B202-884C-A0AA-3E40EC9399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90C474CC-6654-7E47-AA17-841DB6EB7B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254" y="321830"/>
            <a:ext cx="902068" cy="90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4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hlinkClick r:id="rId2" action="ppaction://hlinksldjump"/>
            <a:extLst>
              <a:ext uri="{FF2B5EF4-FFF2-40B4-BE49-F238E27FC236}">
                <a16:creationId xmlns:a16="http://schemas.microsoft.com/office/drawing/2014/main" id="{81BB0E9C-6FA9-FA40-BC63-EBB72A754015}"/>
              </a:ext>
            </a:extLst>
          </p:cNvPr>
          <p:cNvSpPr/>
          <p:nvPr/>
        </p:nvSpPr>
        <p:spPr>
          <a:xfrm>
            <a:off x="2867674" y="3472984"/>
            <a:ext cx="1125571" cy="674123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5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EDC84202-05D6-C045-A4EF-56A90000A3A7}"/>
              </a:ext>
            </a:extLst>
          </p:cNvPr>
          <p:cNvSpPr/>
          <p:nvPr/>
        </p:nvSpPr>
        <p:spPr>
          <a:xfrm rot="3077158">
            <a:off x="3622244" y="3810044"/>
            <a:ext cx="1125571" cy="674123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6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C310B0C7-2AE0-3D4B-8AC2-073B182BF87B}"/>
              </a:ext>
            </a:extLst>
          </p:cNvPr>
          <p:cNvSpPr/>
          <p:nvPr/>
        </p:nvSpPr>
        <p:spPr>
          <a:xfrm rot="6197835">
            <a:off x="3788020" y="4648379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 dirty="0"/>
          </a:p>
        </p:txBody>
      </p:sp>
      <p:sp>
        <p:nvSpPr>
          <p:cNvPr id="7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EF6AE03B-38C6-EC4E-AC64-E165C2B08384}"/>
              </a:ext>
            </a:extLst>
          </p:cNvPr>
          <p:cNvSpPr/>
          <p:nvPr/>
        </p:nvSpPr>
        <p:spPr>
          <a:xfrm rot="9237689">
            <a:off x="3286972" y="5296417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8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E7A346AD-21D4-6A48-827A-F4E4A60AF4F1}"/>
              </a:ext>
            </a:extLst>
          </p:cNvPr>
          <p:cNvSpPr/>
          <p:nvPr/>
        </p:nvSpPr>
        <p:spPr>
          <a:xfrm rot="12380022">
            <a:off x="2444503" y="5284602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9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7BD24C82-EA3B-F649-BC4C-647F86020C32}"/>
              </a:ext>
            </a:extLst>
          </p:cNvPr>
          <p:cNvSpPr/>
          <p:nvPr/>
        </p:nvSpPr>
        <p:spPr>
          <a:xfrm rot="15450120">
            <a:off x="1930014" y="4648379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10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F54893E2-3730-1F43-B255-6A926E6941E9}"/>
              </a:ext>
            </a:extLst>
          </p:cNvPr>
          <p:cNvSpPr/>
          <p:nvPr/>
        </p:nvSpPr>
        <p:spPr>
          <a:xfrm rot="18477379">
            <a:off x="2012579" y="3742314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2" name="Platshållare för bild 1">
            <a:extLst>
              <a:ext uri="{FF2B5EF4-FFF2-40B4-BE49-F238E27FC236}">
                <a16:creationId xmlns:a16="http://schemas.microsoft.com/office/drawing/2014/main" id="{1B94E851-DB50-6E4A-B891-53934ED990C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2CAEDD3-2BE1-6E4D-861D-C63D8FF122C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E8B6292B-A71A-1046-B9BC-15D0CD512A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8F25E0C8-A7C4-4648-872B-87418A7A3C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254" y="321830"/>
            <a:ext cx="902068" cy="90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38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hlinkClick r:id="rId2" action="ppaction://hlinksldjump"/>
            <a:extLst>
              <a:ext uri="{FF2B5EF4-FFF2-40B4-BE49-F238E27FC236}">
                <a16:creationId xmlns:a16="http://schemas.microsoft.com/office/drawing/2014/main" id="{81BB0E9C-6FA9-FA40-BC63-EBB72A754015}"/>
              </a:ext>
            </a:extLst>
          </p:cNvPr>
          <p:cNvSpPr/>
          <p:nvPr/>
        </p:nvSpPr>
        <p:spPr>
          <a:xfrm>
            <a:off x="2867674" y="3472984"/>
            <a:ext cx="1125571" cy="674123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5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EDC84202-05D6-C045-A4EF-56A90000A3A7}"/>
              </a:ext>
            </a:extLst>
          </p:cNvPr>
          <p:cNvSpPr/>
          <p:nvPr/>
        </p:nvSpPr>
        <p:spPr>
          <a:xfrm rot="3077158">
            <a:off x="3622244" y="3810044"/>
            <a:ext cx="1125571" cy="674123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6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C310B0C7-2AE0-3D4B-8AC2-073B182BF87B}"/>
              </a:ext>
            </a:extLst>
          </p:cNvPr>
          <p:cNvSpPr/>
          <p:nvPr/>
        </p:nvSpPr>
        <p:spPr>
          <a:xfrm rot="6197835">
            <a:off x="3788020" y="4648379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 dirty="0"/>
          </a:p>
        </p:txBody>
      </p:sp>
      <p:sp>
        <p:nvSpPr>
          <p:cNvPr id="7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EF6AE03B-38C6-EC4E-AC64-E165C2B08384}"/>
              </a:ext>
            </a:extLst>
          </p:cNvPr>
          <p:cNvSpPr/>
          <p:nvPr/>
        </p:nvSpPr>
        <p:spPr>
          <a:xfrm rot="9237689">
            <a:off x="3286972" y="5296417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8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E7A346AD-21D4-6A48-827A-F4E4A60AF4F1}"/>
              </a:ext>
            </a:extLst>
          </p:cNvPr>
          <p:cNvSpPr/>
          <p:nvPr/>
        </p:nvSpPr>
        <p:spPr>
          <a:xfrm rot="12380022">
            <a:off x="2444503" y="5284602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9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7BD24C82-EA3B-F649-BC4C-647F86020C32}"/>
              </a:ext>
            </a:extLst>
          </p:cNvPr>
          <p:cNvSpPr/>
          <p:nvPr/>
        </p:nvSpPr>
        <p:spPr>
          <a:xfrm rot="15450120">
            <a:off x="1930014" y="4648379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10" name="Rektangel 3">
            <a:hlinkClick r:id="" action="ppaction://noaction"/>
            <a:extLst>
              <a:ext uri="{FF2B5EF4-FFF2-40B4-BE49-F238E27FC236}">
                <a16:creationId xmlns:a16="http://schemas.microsoft.com/office/drawing/2014/main" id="{F54893E2-3730-1F43-B255-6A926E6941E9}"/>
              </a:ext>
            </a:extLst>
          </p:cNvPr>
          <p:cNvSpPr/>
          <p:nvPr/>
        </p:nvSpPr>
        <p:spPr>
          <a:xfrm rot="18477379">
            <a:off x="2012579" y="3742314"/>
            <a:ext cx="1125571" cy="650312"/>
          </a:xfrm>
          <a:custGeom>
            <a:avLst/>
            <a:gdLst>
              <a:gd name="connsiteX0" fmla="*/ 0 w 1965158"/>
              <a:gd name="connsiteY0" fmla="*/ 0 h 1395663"/>
              <a:gd name="connsiteX1" fmla="*/ 1965158 w 1965158"/>
              <a:gd name="connsiteY1" fmla="*/ 0 h 1395663"/>
              <a:gd name="connsiteX2" fmla="*/ 1965158 w 1965158"/>
              <a:gd name="connsiteY2" fmla="*/ 1395663 h 1395663"/>
              <a:gd name="connsiteX3" fmla="*/ 0 w 1965158"/>
              <a:gd name="connsiteY3" fmla="*/ 1395663 h 1395663"/>
              <a:gd name="connsiteX4" fmla="*/ 0 w 196515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965158 w 2099628"/>
              <a:gd name="connsiteY2" fmla="*/ 1395663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615534 w 2099628"/>
              <a:gd name="connsiteY2" fmla="*/ 615734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395663"/>
              <a:gd name="connsiteX1" fmla="*/ 2099628 w 2099628"/>
              <a:gd name="connsiteY1" fmla="*/ 8965 h 1395663"/>
              <a:gd name="connsiteX2" fmla="*/ 1490028 w 2099628"/>
              <a:gd name="connsiteY2" fmla="*/ 1234299 h 1395663"/>
              <a:gd name="connsiteX3" fmla="*/ 0 w 2099628"/>
              <a:gd name="connsiteY3" fmla="*/ 1395663 h 1395663"/>
              <a:gd name="connsiteX4" fmla="*/ 0 w 2099628"/>
              <a:gd name="connsiteY4" fmla="*/ 0 h 1395663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46847 w 2099628"/>
              <a:gd name="connsiteY3" fmla="*/ 1234299 h 1234299"/>
              <a:gd name="connsiteX4" fmla="*/ 0 w 2099628"/>
              <a:gd name="connsiteY4" fmla="*/ 0 h 1234299"/>
              <a:gd name="connsiteX0" fmla="*/ 0 w 2099628"/>
              <a:gd name="connsiteY0" fmla="*/ 0 h 1234299"/>
              <a:gd name="connsiteX1" fmla="*/ 2099628 w 2099628"/>
              <a:gd name="connsiteY1" fmla="*/ 8965 h 1234299"/>
              <a:gd name="connsiteX2" fmla="*/ 1490028 w 2099628"/>
              <a:gd name="connsiteY2" fmla="*/ 1234299 h 1234299"/>
              <a:gd name="connsiteX3" fmla="*/ 591671 w 2099628"/>
              <a:gd name="connsiteY3" fmla="*/ 1225334 h 1234299"/>
              <a:gd name="connsiteX4" fmla="*/ 0 w 2099628"/>
              <a:gd name="connsiteY4" fmla="*/ 0 h 1234299"/>
              <a:gd name="connsiteX0" fmla="*/ 0 w 2036875"/>
              <a:gd name="connsiteY0" fmla="*/ 0 h 1234299"/>
              <a:gd name="connsiteX1" fmla="*/ 2036875 w 2036875"/>
              <a:gd name="connsiteY1" fmla="*/ 17930 h 1234299"/>
              <a:gd name="connsiteX2" fmla="*/ 1490028 w 2036875"/>
              <a:gd name="connsiteY2" fmla="*/ 1234299 h 1234299"/>
              <a:gd name="connsiteX3" fmla="*/ 591671 w 2036875"/>
              <a:gd name="connsiteY3" fmla="*/ 1225334 h 1234299"/>
              <a:gd name="connsiteX4" fmla="*/ 0 w 2036875"/>
              <a:gd name="connsiteY4" fmla="*/ 0 h 1234299"/>
              <a:gd name="connsiteX0" fmla="*/ 0 w 2045839"/>
              <a:gd name="connsiteY0" fmla="*/ 0 h 1234299"/>
              <a:gd name="connsiteX1" fmla="*/ 2045839 w 2045839"/>
              <a:gd name="connsiteY1" fmla="*/ 53789 h 1234299"/>
              <a:gd name="connsiteX2" fmla="*/ 1490028 w 2045839"/>
              <a:gd name="connsiteY2" fmla="*/ 1234299 h 1234299"/>
              <a:gd name="connsiteX3" fmla="*/ 591671 w 2045839"/>
              <a:gd name="connsiteY3" fmla="*/ 1225334 h 1234299"/>
              <a:gd name="connsiteX4" fmla="*/ 0 w 2045839"/>
              <a:gd name="connsiteY4" fmla="*/ 0 h 1234299"/>
              <a:gd name="connsiteX0" fmla="*/ 0 w 2001015"/>
              <a:gd name="connsiteY0" fmla="*/ 0 h 1198440"/>
              <a:gd name="connsiteX1" fmla="*/ 2001015 w 2001015"/>
              <a:gd name="connsiteY1" fmla="*/ 17930 h 1198440"/>
              <a:gd name="connsiteX2" fmla="*/ 1445204 w 2001015"/>
              <a:gd name="connsiteY2" fmla="*/ 1198440 h 1198440"/>
              <a:gd name="connsiteX3" fmla="*/ 546847 w 2001015"/>
              <a:gd name="connsiteY3" fmla="*/ 1189475 h 1198440"/>
              <a:gd name="connsiteX4" fmla="*/ 0 w 2001015"/>
              <a:gd name="connsiteY4" fmla="*/ 0 h 1198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015" h="1198440">
                <a:moveTo>
                  <a:pt x="0" y="0"/>
                </a:moveTo>
                <a:lnTo>
                  <a:pt x="2001015" y="17930"/>
                </a:lnTo>
                <a:lnTo>
                  <a:pt x="1445204" y="1198440"/>
                </a:lnTo>
                <a:lnTo>
                  <a:pt x="546847" y="1189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13"/>
          </a:p>
        </p:txBody>
      </p:sp>
      <p:sp>
        <p:nvSpPr>
          <p:cNvPr id="2" name="Platshållare för bild 1">
            <a:extLst>
              <a:ext uri="{FF2B5EF4-FFF2-40B4-BE49-F238E27FC236}">
                <a16:creationId xmlns:a16="http://schemas.microsoft.com/office/drawing/2014/main" id="{DE5BA398-C266-9F4B-9348-FE9294482A8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0BB924D-8605-E748-AA06-6685E21276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E3ADF0D-C2A6-5346-B2D8-484CBE33DE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81F8D75D-2E7B-C740-AF58-342A222845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254" y="321830"/>
            <a:ext cx="902068" cy="90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957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>
            <a:extLst>
              <a:ext uri="{FF2B5EF4-FFF2-40B4-BE49-F238E27FC236}">
                <a16:creationId xmlns:a16="http://schemas.microsoft.com/office/drawing/2014/main" id="{B99F7F58-482F-3C45-AB5A-55B4D244A9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24297D9-DBF2-3E4D-A50B-36675D1F65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021B8E3-795B-144C-95E1-3CA9D2BC26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89A0B2D9-FC8B-AC49-9B66-28A2E9DFCC1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794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>
            <a:extLst>
              <a:ext uri="{FF2B5EF4-FFF2-40B4-BE49-F238E27FC236}">
                <a16:creationId xmlns:a16="http://schemas.microsoft.com/office/drawing/2014/main" id="{60BCA530-6FEA-9B44-8C75-246EF78708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03F129D-49D8-1140-A184-28E9AE94F8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8922C3C-6120-1E46-B03D-F4A55753D7B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44C1B320-BBD1-D24F-AB21-039BD3C64C3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19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Egen 5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D7703"/>
      </a:accent1>
      <a:accent2>
        <a:srgbClr val="F39900"/>
      </a:accent2>
      <a:accent3>
        <a:srgbClr val="FCB928"/>
      </a:accent3>
      <a:accent4>
        <a:srgbClr val="FFD300"/>
      </a:accent4>
      <a:accent5>
        <a:srgbClr val="F39900"/>
      </a:accent5>
      <a:accent6>
        <a:srgbClr val="FCB928"/>
      </a:accent6>
      <a:hlink>
        <a:srgbClr val="ED7703"/>
      </a:hlink>
      <a:folHlink>
        <a:srgbClr val="FFD3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0A98816-78CE-EA47-8E69-D8649619BBCF}" vid="{57ACE8DD-E283-7144-BAD1-D4BBA643D5F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0</Words>
  <Application>Microsoft Macintosh PowerPoint</Application>
  <PresentationFormat>A4 (210 x 297 mm)</PresentationFormat>
  <Paragraphs>0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7" baseType="lpstr">
      <vt:lpstr>Arial</vt:lpstr>
      <vt:lpstr>Eras Medium ITC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Emelie Sandén</dc:creator>
  <cp:lastModifiedBy>Emelie Sandén</cp:lastModifiedBy>
  <cp:revision>1</cp:revision>
  <dcterms:created xsi:type="dcterms:W3CDTF">2024-03-06T09:03:36Z</dcterms:created>
  <dcterms:modified xsi:type="dcterms:W3CDTF">2024-03-06T09:07:23Z</dcterms:modified>
</cp:coreProperties>
</file>