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6E03"/>
    <a:srgbClr val="F8E2CD"/>
    <a:srgbClr val="EDB781"/>
    <a:srgbClr val="FEF7EE"/>
    <a:srgbClr val="EE74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49"/>
    <p:restoredTop sz="96208"/>
  </p:normalViewPr>
  <p:slideViewPr>
    <p:cSldViewPr snapToGrid="0" snapToObjects="1">
      <p:cViewPr varScale="1">
        <p:scale>
          <a:sx n="123" d="100"/>
          <a:sy n="123" d="100"/>
        </p:scale>
        <p:origin x="11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11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11.pn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>
            <a:extLst>
              <a:ext uri="{FF2B5EF4-FFF2-40B4-BE49-F238E27FC236}">
                <a16:creationId xmlns:a16="http://schemas.microsoft.com/office/drawing/2014/main" id="{5400DCCE-D47D-1749-A852-315E31FA6DDF}"/>
              </a:ext>
            </a:extLst>
          </p:cNvPr>
          <p:cNvSpPr/>
          <p:nvPr userDrawn="1"/>
        </p:nvSpPr>
        <p:spPr>
          <a:xfrm>
            <a:off x="-145774" y="-106017"/>
            <a:ext cx="12483548" cy="7182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215B4F4-530A-4D48-9842-71A0C6448D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DB6E03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37CE4E4-4E92-284A-B1D9-8F70B52FD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79785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grpSp>
        <p:nvGrpSpPr>
          <p:cNvPr id="25" name="Grupp 24">
            <a:extLst>
              <a:ext uri="{FF2B5EF4-FFF2-40B4-BE49-F238E27FC236}">
                <a16:creationId xmlns:a16="http://schemas.microsoft.com/office/drawing/2014/main" id="{D939DD61-0728-B540-95E1-98DD56ACAB15}"/>
              </a:ext>
            </a:extLst>
          </p:cNvPr>
          <p:cNvGrpSpPr/>
          <p:nvPr userDrawn="1"/>
        </p:nvGrpSpPr>
        <p:grpSpPr>
          <a:xfrm>
            <a:off x="2922498" y="4616711"/>
            <a:ext cx="6347004" cy="797859"/>
            <a:chOff x="2922498" y="4616711"/>
            <a:chExt cx="6347004" cy="797859"/>
          </a:xfrm>
        </p:grpSpPr>
        <p:pic>
          <p:nvPicPr>
            <p:cNvPr id="11" name="Bildobjekt 10">
              <a:extLst>
                <a:ext uri="{FF2B5EF4-FFF2-40B4-BE49-F238E27FC236}">
                  <a16:creationId xmlns:a16="http://schemas.microsoft.com/office/drawing/2014/main" id="{CD49283B-7D1A-304A-A891-F9EEAE4695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3847356" y="4616711"/>
              <a:ext cx="797859" cy="797859"/>
            </a:xfrm>
            <a:prstGeom prst="rect">
              <a:avLst/>
            </a:prstGeom>
          </p:spPr>
        </p:pic>
        <p:pic>
          <p:nvPicPr>
            <p:cNvPr id="13" name="Bildobjekt 12">
              <a:extLst>
                <a:ext uri="{FF2B5EF4-FFF2-40B4-BE49-F238E27FC236}">
                  <a16:creationId xmlns:a16="http://schemas.microsoft.com/office/drawing/2014/main" id="{AD576102-257C-9944-9D67-AE23D31A14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2922498" y="4616711"/>
              <a:ext cx="797859" cy="797859"/>
            </a:xfrm>
            <a:prstGeom prst="rect">
              <a:avLst/>
            </a:prstGeom>
          </p:spPr>
        </p:pic>
        <p:pic>
          <p:nvPicPr>
            <p:cNvPr id="15" name="Bildobjekt 14">
              <a:extLst>
                <a:ext uri="{FF2B5EF4-FFF2-40B4-BE49-F238E27FC236}">
                  <a16:creationId xmlns:a16="http://schemas.microsoft.com/office/drawing/2014/main" id="{5262156D-82DD-AD4A-8220-21B7191E5FB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8471643" y="4616711"/>
              <a:ext cx="797859" cy="797859"/>
            </a:xfrm>
            <a:prstGeom prst="rect">
              <a:avLst/>
            </a:prstGeom>
          </p:spPr>
        </p:pic>
        <p:pic>
          <p:nvPicPr>
            <p:cNvPr id="17" name="Bildobjekt 16">
              <a:extLst>
                <a:ext uri="{FF2B5EF4-FFF2-40B4-BE49-F238E27FC236}">
                  <a16:creationId xmlns:a16="http://schemas.microsoft.com/office/drawing/2014/main" id="{EAEC15DF-31D7-6F48-916A-330921A09E7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6621930" y="4616711"/>
              <a:ext cx="797859" cy="797859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30BF7993-54B6-ED45-BD8D-7962D66DF98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7546788" y="4616711"/>
              <a:ext cx="797859" cy="797859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4E7279-6A07-AA40-87B1-8943EF0F3AB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/>
            <a:stretch>
              <a:fillRect/>
            </a:stretch>
          </p:blipFill>
          <p:spPr>
            <a:xfrm>
              <a:off x="4772214" y="4616711"/>
              <a:ext cx="797859" cy="797859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41998102-9ACA-F549-9D11-95E09D04816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/>
            <a:stretch>
              <a:fillRect/>
            </a:stretch>
          </p:blipFill>
          <p:spPr>
            <a:xfrm>
              <a:off x="5697072" y="4616711"/>
              <a:ext cx="797859" cy="797859"/>
            </a:xfrm>
            <a:prstGeom prst="rect">
              <a:avLst/>
            </a:prstGeom>
          </p:spPr>
        </p:pic>
      </p:grpSp>
      <p:pic>
        <p:nvPicPr>
          <p:cNvPr id="31" name="Bildobjekt 30">
            <a:extLst>
              <a:ext uri="{FF2B5EF4-FFF2-40B4-BE49-F238E27FC236}">
                <a16:creationId xmlns:a16="http://schemas.microsoft.com/office/drawing/2014/main" id="{A3BB7B7D-2EE5-0641-8E70-6CE95FC09AC7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9977211" y="6162492"/>
            <a:ext cx="1408067" cy="663572"/>
          </a:xfrm>
          <a:prstGeom prst="rect">
            <a:avLst/>
          </a:prstGeom>
        </p:spPr>
      </p:pic>
      <p:pic>
        <p:nvPicPr>
          <p:cNvPr id="5" name="Bildobjekt 4" descr="En bild som visar häst, text, Grafik, Teckensnitt&#10;&#10;Automatiskt genererad beskrivning">
            <a:extLst>
              <a:ext uri="{FF2B5EF4-FFF2-40B4-BE49-F238E27FC236}">
                <a16:creationId xmlns:a16="http://schemas.microsoft.com/office/drawing/2014/main" id="{196544D8-36DF-8197-8F2E-706BDCD06C8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6482398" y="6197387"/>
            <a:ext cx="1398498" cy="525835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EDF6F284-9F8C-C83A-8493-CEB50B85FC95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rcRect/>
          <a:stretch/>
        </p:blipFill>
        <p:spPr>
          <a:xfrm>
            <a:off x="719573" y="5985233"/>
            <a:ext cx="3753658" cy="797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9543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Byggande &amp; bo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A37CE4E4-4E92-284A-B1D9-8F70B52FD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79785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1BAF0F15-D27A-064D-A9A3-8ED370BC617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28088" y="2042417"/>
            <a:ext cx="1145893" cy="1145893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9FC4F84E-3A03-1365-F101-BE5D8E4FFAB5}"/>
              </a:ext>
            </a:extLst>
          </p:cNvPr>
          <p:cNvSpPr txBox="1"/>
          <p:nvPr userDrawn="1"/>
        </p:nvSpPr>
        <p:spPr>
          <a:xfrm>
            <a:off x="4512877" y="1622795"/>
            <a:ext cx="4693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6000" b="1" dirty="0">
                <a:solidFill>
                  <a:srgbClr val="DB6E03"/>
                </a:solidFill>
                <a:latin typeface="Eras Medium ITC" panose="020B0602030504020804" pitchFamily="34" charset="77"/>
              </a:rPr>
              <a:t>Byggande och boende</a:t>
            </a:r>
            <a:endParaRPr lang="en-US" sz="6000" b="1" dirty="0">
              <a:solidFill>
                <a:srgbClr val="DB6E03"/>
              </a:solidFill>
              <a:latin typeface="Eras Medium ITC" panose="020B0602030504020804" pitchFamily="34" charset="77"/>
            </a:endParaRP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78B62033-3F28-CC4E-4AA1-9C0C7050EC3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90314" y="5363127"/>
            <a:ext cx="1358348" cy="1358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587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Produk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A37CE4E4-4E92-284A-B1D9-8F70B52FD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79785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25D07CB7-8990-F14A-BA6D-674D53E5A9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72295" y="2042420"/>
            <a:ext cx="1138176" cy="1138176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B6DD8A03-1E71-C396-BD33-25BBD6E193EC}"/>
              </a:ext>
            </a:extLst>
          </p:cNvPr>
          <p:cNvSpPr txBox="1"/>
          <p:nvPr userDrawn="1"/>
        </p:nvSpPr>
        <p:spPr>
          <a:xfrm>
            <a:off x="4649369" y="2042420"/>
            <a:ext cx="46939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6000" b="1" dirty="0">
                <a:solidFill>
                  <a:srgbClr val="DB6E03"/>
                </a:solidFill>
                <a:latin typeface="Eras Medium ITC" panose="020B0602030504020804" pitchFamily="34" charset="77"/>
              </a:rPr>
              <a:t>Produktion</a:t>
            </a:r>
            <a:endParaRPr lang="en-US" sz="6000" b="1" dirty="0">
              <a:solidFill>
                <a:srgbClr val="DB6E03"/>
              </a:solidFill>
              <a:latin typeface="Eras Medium ITC" panose="020B0602030504020804" pitchFamily="34" charset="77"/>
            </a:endParaRP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DFC640F2-826A-4470-FC53-4B2715149BA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90314" y="5363127"/>
            <a:ext cx="1358348" cy="1358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4958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Transpor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A37CE4E4-4E92-284A-B1D9-8F70B52FD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79785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FEB04194-9554-EF4E-A58A-50574DEBF8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55867" y="2042420"/>
            <a:ext cx="1138176" cy="1138176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0F47361F-EF36-8C2C-DA34-DA8CC7A60D4A}"/>
              </a:ext>
            </a:extLst>
          </p:cNvPr>
          <p:cNvSpPr txBox="1"/>
          <p:nvPr userDrawn="1"/>
        </p:nvSpPr>
        <p:spPr>
          <a:xfrm>
            <a:off x="4532941" y="2042420"/>
            <a:ext cx="46939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6000" b="1" dirty="0">
                <a:solidFill>
                  <a:srgbClr val="DB6E03"/>
                </a:solidFill>
                <a:latin typeface="Eras Medium ITC" panose="020B0602030504020804" pitchFamily="34" charset="77"/>
              </a:rPr>
              <a:t>Transporter</a:t>
            </a:r>
            <a:endParaRPr lang="en-US" sz="6000" b="1" dirty="0">
              <a:solidFill>
                <a:srgbClr val="DB6E03"/>
              </a:solidFill>
              <a:latin typeface="Eras Medium ITC" panose="020B0602030504020804" pitchFamily="34" charset="77"/>
            </a:endParaRP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F647E35D-8718-8E13-4FD8-D7A014C753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90314" y="5363127"/>
            <a:ext cx="1358348" cy="1358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9987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Jord- och skogsbru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A37CE4E4-4E92-284A-B1D9-8F70B52FD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79785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F4E8DA86-09EE-B843-AA14-004BAA5798E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541188" y="2042420"/>
            <a:ext cx="1138176" cy="1138176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030EEB1E-3148-6ED3-FF14-C284F521861C}"/>
              </a:ext>
            </a:extLst>
          </p:cNvPr>
          <p:cNvSpPr txBox="1"/>
          <p:nvPr userDrawn="1"/>
        </p:nvSpPr>
        <p:spPr>
          <a:xfrm>
            <a:off x="4818261" y="1612505"/>
            <a:ext cx="4693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6000" b="1" dirty="0">
                <a:solidFill>
                  <a:srgbClr val="DB6E03"/>
                </a:solidFill>
                <a:latin typeface="Eras Medium ITC" panose="020B0602030504020804" pitchFamily="34" charset="77"/>
              </a:rPr>
              <a:t>Jord- och skogsbruk</a:t>
            </a:r>
            <a:endParaRPr lang="en-US" sz="6000" b="1" dirty="0">
              <a:solidFill>
                <a:srgbClr val="DB6E03"/>
              </a:solidFill>
              <a:latin typeface="Eras Medium ITC" panose="020B0602030504020804" pitchFamily="34" charset="77"/>
            </a:endParaRP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173612CE-B3D9-E1A1-F0E3-A72C4B5EB3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90314" y="5363127"/>
            <a:ext cx="1358348" cy="1358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1471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Konsum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A37CE4E4-4E92-284A-B1D9-8F70B52FD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79785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9618BE4E-A65A-144D-9E5B-759519E182A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93810" y="2042420"/>
            <a:ext cx="1138176" cy="1138176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16B49E85-5773-F8FA-EA5C-53D972D66692}"/>
              </a:ext>
            </a:extLst>
          </p:cNvPr>
          <p:cNvSpPr txBox="1"/>
          <p:nvPr userDrawn="1"/>
        </p:nvSpPr>
        <p:spPr>
          <a:xfrm>
            <a:off x="4570884" y="2038293"/>
            <a:ext cx="46939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6000" b="1" dirty="0">
                <a:solidFill>
                  <a:srgbClr val="DB6E03"/>
                </a:solidFill>
                <a:latin typeface="Eras Medium ITC" panose="020B0602030504020804" pitchFamily="34" charset="77"/>
              </a:rPr>
              <a:t>Konsumtion</a:t>
            </a:r>
            <a:endParaRPr lang="en-US" sz="6000" b="1" dirty="0">
              <a:solidFill>
                <a:srgbClr val="DB6E03"/>
              </a:solidFill>
              <a:latin typeface="Eras Medium ITC" panose="020B0602030504020804" pitchFamily="34" charset="77"/>
            </a:endParaRP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B3CD4C10-E8B1-CA31-4768-7D925F867DE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90314" y="5363127"/>
            <a:ext cx="1358348" cy="1358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549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Innov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A37CE4E4-4E92-284A-B1D9-8F70B52FD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79785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32CD6EBA-3945-5145-A2B1-134EF77B8CA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68365" y="2042420"/>
            <a:ext cx="1138176" cy="1138176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27FFE87F-E66B-D9D9-3ADE-734F2DEC4058}"/>
              </a:ext>
            </a:extLst>
          </p:cNvPr>
          <p:cNvSpPr txBox="1"/>
          <p:nvPr userDrawn="1"/>
        </p:nvSpPr>
        <p:spPr>
          <a:xfrm>
            <a:off x="4745437" y="2103675"/>
            <a:ext cx="46939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6000" b="1" dirty="0">
                <a:solidFill>
                  <a:srgbClr val="DB6E03"/>
                </a:solidFill>
                <a:latin typeface="Eras Medium ITC" panose="020B0602030504020804" pitchFamily="34" charset="77"/>
              </a:rPr>
              <a:t>Innovation</a:t>
            </a:r>
            <a:endParaRPr lang="en-US" sz="6000" b="1" dirty="0">
              <a:solidFill>
                <a:srgbClr val="DB6E03"/>
              </a:solidFill>
              <a:latin typeface="Eras Medium ITC" panose="020B0602030504020804" pitchFamily="34" charset="77"/>
            </a:endParaRP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C19F72D7-7990-787C-7D64-793903A947C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90314" y="5363127"/>
            <a:ext cx="1358348" cy="1358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0295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utan iko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F2BA47-33E9-A744-9458-A5D97856B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85704A-F8D4-4948-9B1D-D698D18C5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673B44F-FAC9-0B42-9BD1-4F157FE5F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585A3CC-542C-2548-9667-C34554BD8095}" type="datetimeFigureOut">
              <a:rPr lang="sv-SE" smtClean="0"/>
              <a:pPr/>
              <a:t>2026-02-05</a:t>
            </a:fld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BBC96A50-6998-14F6-76DC-FB0F8A440FF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693262" y="5924273"/>
            <a:ext cx="3753658" cy="797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968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med iko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F2BA47-33E9-A744-9458-A5D97856B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85704A-F8D4-4948-9B1D-D698D18C5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673B44F-FAC9-0B42-9BD1-4F157FE5F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585A3CC-542C-2548-9667-C34554BD8095}" type="datetimeFigureOut">
              <a:rPr lang="sv-SE" smtClean="0"/>
              <a:pPr/>
              <a:t>2026-02-05</a:t>
            </a:fld>
            <a:endParaRPr lang="sv-SE" dirty="0"/>
          </a:p>
        </p:txBody>
      </p:sp>
      <p:pic>
        <p:nvPicPr>
          <p:cNvPr id="24" name="Bildobjekt 23">
            <a:extLst>
              <a:ext uri="{FF2B5EF4-FFF2-40B4-BE49-F238E27FC236}">
                <a16:creationId xmlns:a16="http://schemas.microsoft.com/office/drawing/2014/main" id="{03A01D83-5063-A147-B0F3-BD634A68C4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70000"/>
          </a:blip>
          <a:stretch>
            <a:fillRect/>
          </a:stretch>
        </p:blipFill>
        <p:spPr>
          <a:xfrm>
            <a:off x="8582954" y="185738"/>
            <a:ext cx="407725" cy="407725"/>
          </a:xfrm>
          <a:prstGeom prst="rect">
            <a:avLst/>
          </a:prstGeom>
          <a:noFill/>
        </p:spPr>
      </p:pic>
      <p:pic>
        <p:nvPicPr>
          <p:cNvPr id="25" name="Bildobjekt 24">
            <a:extLst>
              <a:ext uri="{FF2B5EF4-FFF2-40B4-BE49-F238E27FC236}">
                <a16:creationId xmlns:a16="http://schemas.microsoft.com/office/drawing/2014/main" id="{46BA2C68-776B-8B46-9012-D6AFFA32D2B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70000"/>
          </a:blip>
          <a:stretch>
            <a:fillRect/>
          </a:stretch>
        </p:blipFill>
        <p:spPr>
          <a:xfrm>
            <a:off x="8110330" y="185738"/>
            <a:ext cx="407725" cy="407725"/>
          </a:xfrm>
          <a:prstGeom prst="rect">
            <a:avLst/>
          </a:prstGeom>
          <a:noFill/>
        </p:spPr>
      </p:pic>
      <p:pic>
        <p:nvPicPr>
          <p:cNvPr id="26" name="Bildobjekt 25">
            <a:extLst>
              <a:ext uri="{FF2B5EF4-FFF2-40B4-BE49-F238E27FC236}">
                <a16:creationId xmlns:a16="http://schemas.microsoft.com/office/drawing/2014/main" id="{14938E11-9C1F-CD4C-9996-BF3956C59DC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70000"/>
          </a:blip>
          <a:stretch>
            <a:fillRect/>
          </a:stretch>
        </p:blipFill>
        <p:spPr>
          <a:xfrm>
            <a:off x="10946075" y="185738"/>
            <a:ext cx="407725" cy="407725"/>
          </a:xfrm>
          <a:prstGeom prst="rect">
            <a:avLst/>
          </a:prstGeom>
          <a:noFill/>
        </p:spPr>
      </p:pic>
      <p:pic>
        <p:nvPicPr>
          <p:cNvPr id="27" name="Bildobjekt 26">
            <a:extLst>
              <a:ext uri="{FF2B5EF4-FFF2-40B4-BE49-F238E27FC236}">
                <a16:creationId xmlns:a16="http://schemas.microsoft.com/office/drawing/2014/main" id="{D7C239B0-821A-1942-94AD-97EDBE3E179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70000"/>
          </a:blip>
          <a:stretch>
            <a:fillRect/>
          </a:stretch>
        </p:blipFill>
        <p:spPr>
          <a:xfrm>
            <a:off x="10000828" y="185738"/>
            <a:ext cx="407725" cy="407725"/>
          </a:xfrm>
          <a:prstGeom prst="rect">
            <a:avLst/>
          </a:prstGeom>
          <a:noFill/>
        </p:spPr>
      </p:pic>
      <p:pic>
        <p:nvPicPr>
          <p:cNvPr id="28" name="Bildobjekt 27">
            <a:extLst>
              <a:ext uri="{FF2B5EF4-FFF2-40B4-BE49-F238E27FC236}">
                <a16:creationId xmlns:a16="http://schemas.microsoft.com/office/drawing/2014/main" id="{41D3AD17-381E-A14F-A300-21F49559E25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70000"/>
          </a:blip>
          <a:stretch>
            <a:fillRect/>
          </a:stretch>
        </p:blipFill>
        <p:spPr>
          <a:xfrm>
            <a:off x="10473452" y="185738"/>
            <a:ext cx="407725" cy="407725"/>
          </a:xfrm>
          <a:prstGeom prst="rect">
            <a:avLst/>
          </a:prstGeom>
          <a:noFill/>
        </p:spPr>
      </p:pic>
      <p:pic>
        <p:nvPicPr>
          <p:cNvPr id="29" name="Bildobjekt 28">
            <a:extLst>
              <a:ext uri="{FF2B5EF4-FFF2-40B4-BE49-F238E27FC236}">
                <a16:creationId xmlns:a16="http://schemas.microsoft.com/office/drawing/2014/main" id="{23AEBD4D-7FFF-4C42-954B-58B3FE6813B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70000"/>
          </a:blip>
          <a:stretch>
            <a:fillRect/>
          </a:stretch>
        </p:blipFill>
        <p:spPr>
          <a:xfrm>
            <a:off x="9055579" y="185738"/>
            <a:ext cx="407725" cy="407725"/>
          </a:xfrm>
          <a:prstGeom prst="rect">
            <a:avLst/>
          </a:prstGeom>
          <a:noFill/>
        </p:spPr>
      </p:pic>
      <p:pic>
        <p:nvPicPr>
          <p:cNvPr id="30" name="Bildobjekt 29">
            <a:extLst>
              <a:ext uri="{FF2B5EF4-FFF2-40B4-BE49-F238E27FC236}">
                <a16:creationId xmlns:a16="http://schemas.microsoft.com/office/drawing/2014/main" id="{7FC552EB-7F52-FA46-8E52-19E66AFDAB3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70000"/>
          </a:blip>
          <a:stretch>
            <a:fillRect/>
          </a:stretch>
        </p:blipFill>
        <p:spPr>
          <a:xfrm>
            <a:off x="9528203" y="185738"/>
            <a:ext cx="407725" cy="407725"/>
          </a:xfrm>
          <a:prstGeom prst="rect">
            <a:avLst/>
          </a:prstGeom>
          <a:noFill/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8D53CF1D-0AA9-285E-1066-A5038A050C8B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rcRect/>
          <a:stretch/>
        </p:blipFill>
        <p:spPr>
          <a:xfrm>
            <a:off x="7693262" y="5924273"/>
            <a:ext cx="3753658" cy="797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4809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nergisys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F2BA47-33E9-A744-9458-A5D97856B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6852" y="365125"/>
            <a:ext cx="9206948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85704A-F8D4-4948-9B1D-D698D18C5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673B44F-FAC9-0B42-9BD1-4F157FE5F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585A3CC-542C-2548-9667-C34554BD8095}" type="datetimeFigureOut">
              <a:rPr lang="sv-SE" smtClean="0"/>
              <a:pPr/>
              <a:t>2026-02-05</a:t>
            </a:fld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231665A5-4DF1-B742-BB73-805654CAC3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521207"/>
            <a:ext cx="1013398" cy="1013398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38137396-2371-CDF3-6F60-FF63445CD76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693262" y="5924273"/>
            <a:ext cx="3753658" cy="797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2047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yggande och bo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F2BA47-33E9-A744-9458-A5D97856B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6852" y="365125"/>
            <a:ext cx="9206948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85704A-F8D4-4948-9B1D-D698D18C5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673B44F-FAC9-0B42-9BD1-4F157FE5F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585A3CC-542C-2548-9667-C34554BD8095}" type="datetimeFigureOut">
              <a:rPr lang="sv-SE" smtClean="0"/>
              <a:pPr/>
              <a:t>2026-02-05</a:t>
            </a:fld>
            <a:endParaRPr lang="sv-SE" dirty="0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0282693F-05A8-584A-879D-2A900F4264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519454"/>
            <a:ext cx="1013398" cy="1013398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C6790D6C-8E94-1511-0FE1-C0921A6BECE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693262" y="5924273"/>
            <a:ext cx="3753658" cy="797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94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Länsstyrels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>
            <a:extLst>
              <a:ext uri="{FF2B5EF4-FFF2-40B4-BE49-F238E27FC236}">
                <a16:creationId xmlns:a16="http://schemas.microsoft.com/office/drawing/2014/main" id="{5400DCCE-D47D-1749-A852-315E31FA6DDF}"/>
              </a:ext>
            </a:extLst>
          </p:cNvPr>
          <p:cNvSpPr/>
          <p:nvPr userDrawn="1"/>
        </p:nvSpPr>
        <p:spPr>
          <a:xfrm>
            <a:off x="-145774" y="-106017"/>
            <a:ext cx="12483548" cy="7182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215B4F4-530A-4D48-9842-71A0C6448D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DB6E03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37CE4E4-4E92-284A-B1D9-8F70B52FD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79785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grpSp>
        <p:nvGrpSpPr>
          <p:cNvPr id="25" name="Grupp 24">
            <a:extLst>
              <a:ext uri="{FF2B5EF4-FFF2-40B4-BE49-F238E27FC236}">
                <a16:creationId xmlns:a16="http://schemas.microsoft.com/office/drawing/2014/main" id="{D939DD61-0728-B540-95E1-98DD56ACAB15}"/>
              </a:ext>
            </a:extLst>
          </p:cNvPr>
          <p:cNvGrpSpPr/>
          <p:nvPr userDrawn="1"/>
        </p:nvGrpSpPr>
        <p:grpSpPr>
          <a:xfrm>
            <a:off x="2922498" y="4616711"/>
            <a:ext cx="6347004" cy="797859"/>
            <a:chOff x="2922498" y="4616711"/>
            <a:chExt cx="6347004" cy="797859"/>
          </a:xfrm>
        </p:grpSpPr>
        <p:pic>
          <p:nvPicPr>
            <p:cNvPr id="11" name="Bildobjekt 10">
              <a:extLst>
                <a:ext uri="{FF2B5EF4-FFF2-40B4-BE49-F238E27FC236}">
                  <a16:creationId xmlns:a16="http://schemas.microsoft.com/office/drawing/2014/main" id="{CD49283B-7D1A-304A-A891-F9EEAE4695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3847356" y="4616711"/>
              <a:ext cx="797859" cy="797859"/>
            </a:xfrm>
            <a:prstGeom prst="rect">
              <a:avLst/>
            </a:prstGeom>
          </p:spPr>
        </p:pic>
        <p:pic>
          <p:nvPicPr>
            <p:cNvPr id="13" name="Bildobjekt 12">
              <a:extLst>
                <a:ext uri="{FF2B5EF4-FFF2-40B4-BE49-F238E27FC236}">
                  <a16:creationId xmlns:a16="http://schemas.microsoft.com/office/drawing/2014/main" id="{AD576102-257C-9944-9D67-AE23D31A14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2922498" y="4616711"/>
              <a:ext cx="797859" cy="797859"/>
            </a:xfrm>
            <a:prstGeom prst="rect">
              <a:avLst/>
            </a:prstGeom>
          </p:spPr>
        </p:pic>
        <p:pic>
          <p:nvPicPr>
            <p:cNvPr id="15" name="Bildobjekt 14">
              <a:extLst>
                <a:ext uri="{FF2B5EF4-FFF2-40B4-BE49-F238E27FC236}">
                  <a16:creationId xmlns:a16="http://schemas.microsoft.com/office/drawing/2014/main" id="{5262156D-82DD-AD4A-8220-21B7191E5FB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8471643" y="4616711"/>
              <a:ext cx="797859" cy="797859"/>
            </a:xfrm>
            <a:prstGeom prst="rect">
              <a:avLst/>
            </a:prstGeom>
          </p:spPr>
        </p:pic>
        <p:pic>
          <p:nvPicPr>
            <p:cNvPr id="17" name="Bildobjekt 16">
              <a:extLst>
                <a:ext uri="{FF2B5EF4-FFF2-40B4-BE49-F238E27FC236}">
                  <a16:creationId xmlns:a16="http://schemas.microsoft.com/office/drawing/2014/main" id="{EAEC15DF-31D7-6F48-916A-330921A09E7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6621930" y="4616711"/>
              <a:ext cx="797859" cy="797859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30BF7993-54B6-ED45-BD8D-7962D66DF98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7546788" y="4616711"/>
              <a:ext cx="797859" cy="797859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4E7279-6A07-AA40-87B1-8943EF0F3AB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/>
            <a:stretch>
              <a:fillRect/>
            </a:stretch>
          </p:blipFill>
          <p:spPr>
            <a:xfrm>
              <a:off x="4772214" y="4616711"/>
              <a:ext cx="797859" cy="797859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41998102-9ACA-F549-9D11-95E09D04816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/>
            <a:stretch>
              <a:fillRect/>
            </a:stretch>
          </p:blipFill>
          <p:spPr>
            <a:xfrm>
              <a:off x="5697072" y="4616711"/>
              <a:ext cx="797859" cy="797859"/>
            </a:xfrm>
            <a:prstGeom prst="rect">
              <a:avLst/>
            </a:prstGeom>
          </p:spPr>
        </p:pic>
      </p:grpSp>
      <p:pic>
        <p:nvPicPr>
          <p:cNvPr id="31" name="Bildobjekt 30">
            <a:extLst>
              <a:ext uri="{FF2B5EF4-FFF2-40B4-BE49-F238E27FC236}">
                <a16:creationId xmlns:a16="http://schemas.microsoft.com/office/drawing/2014/main" id="{A3BB7B7D-2EE5-0641-8E70-6CE95FC09AC7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9977211" y="6162492"/>
            <a:ext cx="1408067" cy="663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5714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roduk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F2BA47-33E9-A744-9458-A5D97856B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6852" y="365125"/>
            <a:ext cx="9206948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85704A-F8D4-4948-9B1D-D698D18C5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673B44F-FAC9-0B42-9BD1-4F157FE5F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585A3CC-542C-2548-9667-C34554BD8095}" type="datetimeFigureOut">
              <a:rPr lang="sv-SE" smtClean="0"/>
              <a:pPr/>
              <a:t>2026-02-05</a:t>
            </a:fld>
            <a:endParaRPr lang="sv-SE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20A5C771-82BD-E344-99BE-03A10B6E0A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519454"/>
            <a:ext cx="1013398" cy="1013398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C0E34F03-497F-04D3-6A7C-CDBE4784A38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693262" y="5924273"/>
            <a:ext cx="3753658" cy="797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223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rans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F2BA47-33E9-A744-9458-A5D97856B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6852" y="365125"/>
            <a:ext cx="9206948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85704A-F8D4-4948-9B1D-D698D18C5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673B44F-FAC9-0B42-9BD1-4F157FE5F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585A3CC-542C-2548-9667-C34554BD8095}" type="datetimeFigureOut">
              <a:rPr lang="sv-SE" smtClean="0"/>
              <a:pPr/>
              <a:t>2026-02-05</a:t>
            </a:fld>
            <a:endParaRPr lang="sv-SE" dirty="0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0C49CF88-B020-2045-8C6D-0CD8222213F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519455"/>
            <a:ext cx="1013398" cy="1013398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0D230618-15EF-3423-8F20-AF873829A36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693262" y="5924273"/>
            <a:ext cx="3753658" cy="797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1206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ord- och skogsbru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F2BA47-33E9-A744-9458-A5D97856B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6852" y="365125"/>
            <a:ext cx="9206948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85704A-F8D4-4948-9B1D-D698D18C5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673B44F-FAC9-0B42-9BD1-4F157FE5F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585A3CC-542C-2548-9667-C34554BD8095}" type="datetimeFigureOut">
              <a:rPr lang="sv-SE" smtClean="0"/>
              <a:pPr/>
              <a:t>2026-02-05</a:t>
            </a:fld>
            <a:endParaRPr lang="sv-SE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CA98143F-2B43-E148-91F1-19EFD219BB0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519454"/>
            <a:ext cx="1013398" cy="1013398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8B40F192-92CB-A663-1649-65A11E79B4F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693262" y="5924273"/>
            <a:ext cx="3753658" cy="797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7606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onsum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F2BA47-33E9-A744-9458-A5D97856B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6852" y="365125"/>
            <a:ext cx="9206948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85704A-F8D4-4948-9B1D-D698D18C5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673B44F-FAC9-0B42-9BD1-4F157FE5F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585A3CC-542C-2548-9667-C34554BD8095}" type="datetimeFigureOut">
              <a:rPr lang="sv-SE" smtClean="0"/>
              <a:pPr/>
              <a:t>2026-02-05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F7626177-953B-A143-A583-88615719D1B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519455"/>
            <a:ext cx="1013398" cy="1013398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DE8AD5DD-50A5-960B-2C57-07EDA944397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693262" y="5924273"/>
            <a:ext cx="3753658" cy="797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0342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nov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F2BA47-33E9-A744-9458-A5D97856B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6852" y="365125"/>
            <a:ext cx="9206948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85704A-F8D4-4948-9B1D-D698D18C5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673B44F-FAC9-0B42-9BD1-4F157FE5F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585A3CC-542C-2548-9667-C34554BD8095}" type="datetimeFigureOut">
              <a:rPr lang="sv-SE" smtClean="0"/>
              <a:pPr/>
              <a:t>2026-02-05</a:t>
            </a:fld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8AA4D20-DB0A-C04B-9728-5AE32C4EE2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519454"/>
            <a:ext cx="1013398" cy="1013398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3D00FFAF-E31E-2441-B746-3E9A3D441E4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693262" y="5924273"/>
            <a:ext cx="3753658" cy="797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755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Region Dalar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>
            <a:extLst>
              <a:ext uri="{FF2B5EF4-FFF2-40B4-BE49-F238E27FC236}">
                <a16:creationId xmlns:a16="http://schemas.microsoft.com/office/drawing/2014/main" id="{5400DCCE-D47D-1749-A852-315E31FA6DDF}"/>
              </a:ext>
            </a:extLst>
          </p:cNvPr>
          <p:cNvSpPr/>
          <p:nvPr userDrawn="1"/>
        </p:nvSpPr>
        <p:spPr>
          <a:xfrm>
            <a:off x="-145774" y="-106017"/>
            <a:ext cx="12483548" cy="7182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215B4F4-530A-4D48-9842-71A0C6448D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DB6E03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37CE4E4-4E92-284A-B1D9-8F70B52FD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79785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grpSp>
        <p:nvGrpSpPr>
          <p:cNvPr id="25" name="Grupp 24">
            <a:extLst>
              <a:ext uri="{FF2B5EF4-FFF2-40B4-BE49-F238E27FC236}">
                <a16:creationId xmlns:a16="http://schemas.microsoft.com/office/drawing/2014/main" id="{D939DD61-0728-B540-95E1-98DD56ACAB15}"/>
              </a:ext>
            </a:extLst>
          </p:cNvPr>
          <p:cNvGrpSpPr/>
          <p:nvPr userDrawn="1"/>
        </p:nvGrpSpPr>
        <p:grpSpPr>
          <a:xfrm>
            <a:off x="2922498" y="4616711"/>
            <a:ext cx="6347004" cy="797859"/>
            <a:chOff x="2922498" y="4616711"/>
            <a:chExt cx="6347004" cy="797859"/>
          </a:xfrm>
        </p:grpSpPr>
        <p:pic>
          <p:nvPicPr>
            <p:cNvPr id="11" name="Bildobjekt 10">
              <a:extLst>
                <a:ext uri="{FF2B5EF4-FFF2-40B4-BE49-F238E27FC236}">
                  <a16:creationId xmlns:a16="http://schemas.microsoft.com/office/drawing/2014/main" id="{CD49283B-7D1A-304A-A891-F9EEAE4695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3847356" y="4616711"/>
              <a:ext cx="797859" cy="797859"/>
            </a:xfrm>
            <a:prstGeom prst="rect">
              <a:avLst/>
            </a:prstGeom>
          </p:spPr>
        </p:pic>
        <p:pic>
          <p:nvPicPr>
            <p:cNvPr id="13" name="Bildobjekt 12">
              <a:extLst>
                <a:ext uri="{FF2B5EF4-FFF2-40B4-BE49-F238E27FC236}">
                  <a16:creationId xmlns:a16="http://schemas.microsoft.com/office/drawing/2014/main" id="{AD576102-257C-9944-9D67-AE23D31A14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2922498" y="4616711"/>
              <a:ext cx="797859" cy="797859"/>
            </a:xfrm>
            <a:prstGeom prst="rect">
              <a:avLst/>
            </a:prstGeom>
          </p:spPr>
        </p:pic>
        <p:pic>
          <p:nvPicPr>
            <p:cNvPr id="15" name="Bildobjekt 14">
              <a:extLst>
                <a:ext uri="{FF2B5EF4-FFF2-40B4-BE49-F238E27FC236}">
                  <a16:creationId xmlns:a16="http://schemas.microsoft.com/office/drawing/2014/main" id="{5262156D-82DD-AD4A-8220-21B7191E5FB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8471643" y="4616711"/>
              <a:ext cx="797859" cy="797859"/>
            </a:xfrm>
            <a:prstGeom prst="rect">
              <a:avLst/>
            </a:prstGeom>
          </p:spPr>
        </p:pic>
        <p:pic>
          <p:nvPicPr>
            <p:cNvPr id="17" name="Bildobjekt 16">
              <a:extLst>
                <a:ext uri="{FF2B5EF4-FFF2-40B4-BE49-F238E27FC236}">
                  <a16:creationId xmlns:a16="http://schemas.microsoft.com/office/drawing/2014/main" id="{EAEC15DF-31D7-6F48-916A-330921A09E7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6621930" y="4616711"/>
              <a:ext cx="797859" cy="797859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30BF7993-54B6-ED45-BD8D-7962D66DF98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7546788" y="4616711"/>
              <a:ext cx="797859" cy="797859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4E7279-6A07-AA40-87B1-8943EF0F3AB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/>
            <a:stretch>
              <a:fillRect/>
            </a:stretch>
          </p:blipFill>
          <p:spPr>
            <a:xfrm>
              <a:off x="4772214" y="4616711"/>
              <a:ext cx="797859" cy="797859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41998102-9ACA-F549-9D11-95E09D04816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/>
            <a:stretch>
              <a:fillRect/>
            </a:stretch>
          </p:blipFill>
          <p:spPr>
            <a:xfrm>
              <a:off x="5697072" y="4616711"/>
              <a:ext cx="797859" cy="797859"/>
            </a:xfrm>
            <a:prstGeom prst="rect">
              <a:avLst/>
            </a:prstGeom>
          </p:spPr>
        </p:pic>
      </p:grpSp>
      <p:pic>
        <p:nvPicPr>
          <p:cNvPr id="6" name="Bildobjekt 5" descr="En bild som visar häst, text, Grafik, Teckensnitt&#10;&#10;Automatiskt genererad beskrivning">
            <a:extLst>
              <a:ext uri="{FF2B5EF4-FFF2-40B4-BE49-F238E27FC236}">
                <a16:creationId xmlns:a16="http://schemas.microsoft.com/office/drawing/2014/main" id="{F93061C8-757C-D3CB-7557-D0C13B1CAF45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0122476" y="6197387"/>
            <a:ext cx="1398498" cy="525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677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E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>
            <a:extLst>
              <a:ext uri="{FF2B5EF4-FFF2-40B4-BE49-F238E27FC236}">
                <a16:creationId xmlns:a16="http://schemas.microsoft.com/office/drawing/2014/main" id="{5400DCCE-D47D-1749-A852-315E31FA6DDF}"/>
              </a:ext>
            </a:extLst>
          </p:cNvPr>
          <p:cNvSpPr/>
          <p:nvPr userDrawn="1"/>
        </p:nvSpPr>
        <p:spPr>
          <a:xfrm>
            <a:off x="-145774" y="-106017"/>
            <a:ext cx="12483548" cy="7182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215B4F4-530A-4D48-9842-71A0C6448D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DB6E03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37CE4E4-4E92-284A-B1D9-8F70B52FD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79785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grpSp>
        <p:nvGrpSpPr>
          <p:cNvPr id="25" name="Grupp 24">
            <a:extLst>
              <a:ext uri="{FF2B5EF4-FFF2-40B4-BE49-F238E27FC236}">
                <a16:creationId xmlns:a16="http://schemas.microsoft.com/office/drawing/2014/main" id="{D939DD61-0728-B540-95E1-98DD56ACAB15}"/>
              </a:ext>
            </a:extLst>
          </p:cNvPr>
          <p:cNvGrpSpPr/>
          <p:nvPr userDrawn="1"/>
        </p:nvGrpSpPr>
        <p:grpSpPr>
          <a:xfrm>
            <a:off x="2922498" y="4616711"/>
            <a:ext cx="6347004" cy="797859"/>
            <a:chOff x="2922498" y="4616711"/>
            <a:chExt cx="6347004" cy="797859"/>
          </a:xfrm>
        </p:grpSpPr>
        <p:pic>
          <p:nvPicPr>
            <p:cNvPr id="11" name="Bildobjekt 10">
              <a:extLst>
                <a:ext uri="{FF2B5EF4-FFF2-40B4-BE49-F238E27FC236}">
                  <a16:creationId xmlns:a16="http://schemas.microsoft.com/office/drawing/2014/main" id="{CD49283B-7D1A-304A-A891-F9EEAE4695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3847356" y="4616711"/>
              <a:ext cx="797859" cy="797859"/>
            </a:xfrm>
            <a:prstGeom prst="rect">
              <a:avLst/>
            </a:prstGeom>
          </p:spPr>
        </p:pic>
        <p:pic>
          <p:nvPicPr>
            <p:cNvPr id="13" name="Bildobjekt 12">
              <a:extLst>
                <a:ext uri="{FF2B5EF4-FFF2-40B4-BE49-F238E27FC236}">
                  <a16:creationId xmlns:a16="http://schemas.microsoft.com/office/drawing/2014/main" id="{AD576102-257C-9944-9D67-AE23D31A14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2922498" y="4616711"/>
              <a:ext cx="797859" cy="797859"/>
            </a:xfrm>
            <a:prstGeom prst="rect">
              <a:avLst/>
            </a:prstGeom>
          </p:spPr>
        </p:pic>
        <p:pic>
          <p:nvPicPr>
            <p:cNvPr id="15" name="Bildobjekt 14">
              <a:extLst>
                <a:ext uri="{FF2B5EF4-FFF2-40B4-BE49-F238E27FC236}">
                  <a16:creationId xmlns:a16="http://schemas.microsoft.com/office/drawing/2014/main" id="{5262156D-82DD-AD4A-8220-21B7191E5FB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8471643" y="4616711"/>
              <a:ext cx="797859" cy="797859"/>
            </a:xfrm>
            <a:prstGeom prst="rect">
              <a:avLst/>
            </a:prstGeom>
          </p:spPr>
        </p:pic>
        <p:pic>
          <p:nvPicPr>
            <p:cNvPr id="17" name="Bildobjekt 16">
              <a:extLst>
                <a:ext uri="{FF2B5EF4-FFF2-40B4-BE49-F238E27FC236}">
                  <a16:creationId xmlns:a16="http://schemas.microsoft.com/office/drawing/2014/main" id="{EAEC15DF-31D7-6F48-916A-330921A09E7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6621930" y="4616711"/>
              <a:ext cx="797859" cy="797859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30BF7993-54B6-ED45-BD8D-7962D66DF98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7546788" y="4616711"/>
              <a:ext cx="797859" cy="797859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4E7279-6A07-AA40-87B1-8943EF0F3AB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/>
            <a:stretch>
              <a:fillRect/>
            </a:stretch>
          </p:blipFill>
          <p:spPr>
            <a:xfrm>
              <a:off x="4772214" y="4616711"/>
              <a:ext cx="797859" cy="797859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41998102-9ACA-F549-9D11-95E09D04816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/>
            <a:stretch>
              <a:fillRect/>
            </a:stretch>
          </p:blipFill>
          <p:spPr>
            <a:xfrm>
              <a:off x="5697072" y="4616711"/>
              <a:ext cx="797859" cy="797859"/>
            </a:xfrm>
            <a:prstGeom prst="rect">
              <a:avLst/>
            </a:prstGeom>
          </p:spPr>
        </p:pic>
      </p:grpSp>
      <p:pic>
        <p:nvPicPr>
          <p:cNvPr id="6" name="Bildobjekt 5">
            <a:extLst>
              <a:ext uri="{FF2B5EF4-FFF2-40B4-BE49-F238E27FC236}">
                <a16:creationId xmlns:a16="http://schemas.microsoft.com/office/drawing/2014/main" id="{023A6C92-078E-BF21-BB10-EB612F18F3E7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rcRect/>
          <a:stretch/>
        </p:blipFill>
        <p:spPr>
          <a:xfrm>
            <a:off x="719573" y="5985233"/>
            <a:ext cx="3753658" cy="797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24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utan logoty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>
            <a:extLst>
              <a:ext uri="{FF2B5EF4-FFF2-40B4-BE49-F238E27FC236}">
                <a16:creationId xmlns:a16="http://schemas.microsoft.com/office/drawing/2014/main" id="{5400DCCE-D47D-1749-A852-315E31FA6DDF}"/>
              </a:ext>
            </a:extLst>
          </p:cNvPr>
          <p:cNvSpPr/>
          <p:nvPr userDrawn="1"/>
        </p:nvSpPr>
        <p:spPr>
          <a:xfrm>
            <a:off x="-145774" y="-106017"/>
            <a:ext cx="12483548" cy="7182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215B4F4-530A-4D48-9842-71A0C6448D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DB6E03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37CE4E4-4E92-284A-B1D9-8F70B52FD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79785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grpSp>
        <p:nvGrpSpPr>
          <p:cNvPr id="25" name="Grupp 24">
            <a:extLst>
              <a:ext uri="{FF2B5EF4-FFF2-40B4-BE49-F238E27FC236}">
                <a16:creationId xmlns:a16="http://schemas.microsoft.com/office/drawing/2014/main" id="{D939DD61-0728-B540-95E1-98DD56ACAB15}"/>
              </a:ext>
            </a:extLst>
          </p:cNvPr>
          <p:cNvGrpSpPr/>
          <p:nvPr userDrawn="1"/>
        </p:nvGrpSpPr>
        <p:grpSpPr>
          <a:xfrm>
            <a:off x="2922498" y="4616711"/>
            <a:ext cx="6347004" cy="797859"/>
            <a:chOff x="2922498" y="4616711"/>
            <a:chExt cx="6347004" cy="797859"/>
          </a:xfrm>
        </p:grpSpPr>
        <p:pic>
          <p:nvPicPr>
            <p:cNvPr id="11" name="Bildobjekt 10">
              <a:extLst>
                <a:ext uri="{FF2B5EF4-FFF2-40B4-BE49-F238E27FC236}">
                  <a16:creationId xmlns:a16="http://schemas.microsoft.com/office/drawing/2014/main" id="{CD49283B-7D1A-304A-A891-F9EEAE4695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3847356" y="4616711"/>
              <a:ext cx="797859" cy="797859"/>
            </a:xfrm>
            <a:prstGeom prst="rect">
              <a:avLst/>
            </a:prstGeom>
          </p:spPr>
        </p:pic>
        <p:pic>
          <p:nvPicPr>
            <p:cNvPr id="13" name="Bildobjekt 12">
              <a:extLst>
                <a:ext uri="{FF2B5EF4-FFF2-40B4-BE49-F238E27FC236}">
                  <a16:creationId xmlns:a16="http://schemas.microsoft.com/office/drawing/2014/main" id="{AD576102-257C-9944-9D67-AE23D31A14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2922498" y="4616711"/>
              <a:ext cx="797859" cy="797859"/>
            </a:xfrm>
            <a:prstGeom prst="rect">
              <a:avLst/>
            </a:prstGeom>
          </p:spPr>
        </p:pic>
        <p:pic>
          <p:nvPicPr>
            <p:cNvPr id="15" name="Bildobjekt 14">
              <a:extLst>
                <a:ext uri="{FF2B5EF4-FFF2-40B4-BE49-F238E27FC236}">
                  <a16:creationId xmlns:a16="http://schemas.microsoft.com/office/drawing/2014/main" id="{5262156D-82DD-AD4A-8220-21B7191E5FB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8471643" y="4616711"/>
              <a:ext cx="797859" cy="797859"/>
            </a:xfrm>
            <a:prstGeom prst="rect">
              <a:avLst/>
            </a:prstGeom>
          </p:spPr>
        </p:pic>
        <p:pic>
          <p:nvPicPr>
            <p:cNvPr id="17" name="Bildobjekt 16">
              <a:extLst>
                <a:ext uri="{FF2B5EF4-FFF2-40B4-BE49-F238E27FC236}">
                  <a16:creationId xmlns:a16="http://schemas.microsoft.com/office/drawing/2014/main" id="{EAEC15DF-31D7-6F48-916A-330921A09E7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6621930" y="4616711"/>
              <a:ext cx="797859" cy="797859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30BF7993-54B6-ED45-BD8D-7962D66DF98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7546788" y="4616711"/>
              <a:ext cx="797859" cy="797859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4E7279-6A07-AA40-87B1-8943EF0F3AB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/>
            <a:stretch>
              <a:fillRect/>
            </a:stretch>
          </p:blipFill>
          <p:spPr>
            <a:xfrm>
              <a:off x="4772214" y="4616711"/>
              <a:ext cx="797859" cy="797859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41998102-9ACA-F549-9D11-95E09D04816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/>
            <a:stretch>
              <a:fillRect/>
            </a:stretch>
          </p:blipFill>
          <p:spPr>
            <a:xfrm>
              <a:off x="5697072" y="4616711"/>
              <a:ext cx="797859" cy="7978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0188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med snur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>
            <a:extLst>
              <a:ext uri="{FF2B5EF4-FFF2-40B4-BE49-F238E27FC236}">
                <a16:creationId xmlns:a16="http://schemas.microsoft.com/office/drawing/2014/main" id="{5400DCCE-D47D-1749-A852-315E31FA6DDF}"/>
              </a:ext>
            </a:extLst>
          </p:cNvPr>
          <p:cNvSpPr/>
          <p:nvPr userDrawn="1"/>
        </p:nvSpPr>
        <p:spPr>
          <a:xfrm>
            <a:off x="-145774" y="-106017"/>
            <a:ext cx="12483548" cy="7182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215B4F4-530A-4D48-9842-71A0C6448D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427001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DB6E03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37CE4E4-4E92-284A-B1D9-8F70B52FD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52673"/>
            <a:ext cx="9144000" cy="79785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08096A67-E352-8746-AC4E-A4C07F3371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435511" y="2850532"/>
            <a:ext cx="3320978" cy="3320978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CCE7AF86-F3C9-1961-A031-B6B7F8D9FF2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19573" y="5985233"/>
            <a:ext cx="3753658" cy="797859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8E77F253-2A7B-77B8-CA79-5BBA38380F0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9977211" y="6162492"/>
            <a:ext cx="1408067" cy="663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075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mrådessnurra hä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C963D08-D91D-7E4A-8C20-E07FB362F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585A3CC-542C-2548-9667-C34554BD8095}" type="datetimeFigureOut">
              <a:rPr lang="sv-SE" smtClean="0"/>
              <a:pPr/>
              <a:t>2026-02-05</a:t>
            </a:fld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35A49E0-F0A7-414E-A3C9-08576496D4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300845" y="365125"/>
            <a:ext cx="5590309" cy="5590309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B286538A-EC1F-057F-60B7-BC08A0C7764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90314" y="5363127"/>
            <a:ext cx="1358348" cy="1358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787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mrådessnurra Omställ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C963D08-D91D-7E4A-8C20-E07FB362F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585A3CC-542C-2548-9667-C34554BD8095}" type="datetimeFigureOut">
              <a:rPr lang="sv-SE" smtClean="0"/>
              <a:pPr/>
              <a:t>2026-02-05</a:t>
            </a:fld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35A49E0-F0A7-414E-A3C9-08576496D4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300845" y="365125"/>
            <a:ext cx="5590309" cy="5590309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17DC8442-AC84-14D2-7341-FB0291CACD7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90314" y="5363127"/>
            <a:ext cx="1358348" cy="1358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571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Energisys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A37CE4E4-4E92-284A-B1D9-8F70B52FD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79785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EC9110EB-6E9F-B446-B85E-2528DD3D1A7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54795" y="2042419"/>
            <a:ext cx="1138177" cy="1138177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A3943D27-0663-4313-B71E-0A8F461D484F}"/>
              </a:ext>
            </a:extLst>
          </p:cNvPr>
          <p:cNvSpPr txBox="1"/>
          <p:nvPr userDrawn="1"/>
        </p:nvSpPr>
        <p:spPr>
          <a:xfrm>
            <a:off x="4331868" y="2103675"/>
            <a:ext cx="51270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6000" b="1" dirty="0">
                <a:solidFill>
                  <a:srgbClr val="DB6E03"/>
                </a:solidFill>
                <a:latin typeface="Eras Medium ITC" panose="020B0602030504020804" pitchFamily="34" charset="77"/>
              </a:rPr>
              <a:t>Energisystem</a:t>
            </a:r>
            <a:endParaRPr lang="en-US" sz="6000" b="1" dirty="0">
              <a:solidFill>
                <a:srgbClr val="DB6E03"/>
              </a:solidFill>
              <a:latin typeface="Eras Medium ITC" panose="020B0602030504020804" pitchFamily="34" charset="77"/>
            </a:endParaRP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D0329210-B914-FC3D-6339-04386AA0333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90314" y="5363127"/>
            <a:ext cx="1358348" cy="1358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1718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48060DF-E935-274B-965A-AA6919898530}"/>
              </a:ext>
            </a:extLst>
          </p:cNvPr>
          <p:cNvSpPr/>
          <p:nvPr userDrawn="1"/>
        </p:nvSpPr>
        <p:spPr>
          <a:xfrm>
            <a:off x="-1" y="6176963"/>
            <a:ext cx="12192001" cy="681037"/>
          </a:xfrm>
          <a:prstGeom prst="rect">
            <a:avLst/>
          </a:prstGeom>
          <a:solidFill>
            <a:srgbClr val="F8E2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75B3A3B-950D-AD43-AE1F-CF6AB32FD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1828B3-A04F-7D49-8ABA-E63B29B46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1A8D9C-88B0-EC46-A4C2-EA2576FC30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585A3CC-542C-2548-9667-C34554BD8095}" type="datetimeFigureOut">
              <a:rPr lang="sv-SE" smtClean="0"/>
              <a:pPr/>
              <a:t>2026-02-05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88202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6" r:id="rId2"/>
    <p:sldLayoutId id="2147483673" r:id="rId3"/>
    <p:sldLayoutId id="2147483664" r:id="rId4"/>
    <p:sldLayoutId id="2147483674" r:id="rId5"/>
    <p:sldLayoutId id="2147483665" r:id="rId6"/>
    <p:sldLayoutId id="2147483655" r:id="rId7"/>
    <p:sldLayoutId id="214748367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50" r:id="rId16"/>
    <p:sldLayoutId id="2147483663" r:id="rId17"/>
    <p:sldLayoutId id="2147483656" r:id="rId18"/>
    <p:sldLayoutId id="2147483657" r:id="rId19"/>
    <p:sldLayoutId id="2147483658" r:id="rId20"/>
    <p:sldLayoutId id="2147483659" r:id="rId21"/>
    <p:sldLayoutId id="2147483660" r:id="rId22"/>
    <p:sldLayoutId id="2147483661" r:id="rId23"/>
    <p:sldLayoutId id="2147483662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DB6E03"/>
          </a:solidFill>
          <a:latin typeface="Eras Medium ITC" panose="020B06020305040208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5F312B6E-EDB9-C1CB-F653-90657AD834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1A035B7-91F8-0B83-B3D9-AD8AE003E7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880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ergiintelligent-Dalarna-PPT-Mall-2024" id="{55B41BFC-B5A7-F84F-82A1-3ACEE0B8778C}" vid="{F74B5C5F-1EA8-3B40-A1CB-3BEE12968CE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0</Words>
  <Application>Microsoft Macintosh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Eras Medium ITC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Emelie Sandén</dc:creator>
  <cp:lastModifiedBy>Emelie Sandén</cp:lastModifiedBy>
  <cp:revision>2</cp:revision>
  <dcterms:created xsi:type="dcterms:W3CDTF">2024-03-06T09:03:31Z</dcterms:created>
  <dcterms:modified xsi:type="dcterms:W3CDTF">2026-02-05T12:26:39Z</dcterms:modified>
</cp:coreProperties>
</file>