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6" r:id="rId5"/>
    <p:sldId id="261" r:id="rId6"/>
    <p:sldId id="262" r:id="rId7"/>
    <p:sldId id="263" r:id="rId8"/>
    <p:sldId id="264" r:id="rId9"/>
    <p:sldId id="267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2CD"/>
    <a:srgbClr val="EDB781"/>
    <a:srgbClr val="FEF7EE"/>
    <a:srgbClr val="DB6E03"/>
    <a:srgbClr val="EE7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55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34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A3BB7B7D-2EE5-0641-8E70-6CE95FC09AC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90063" y="6081786"/>
            <a:ext cx="1582364" cy="663572"/>
          </a:xfrm>
          <a:prstGeom prst="rect">
            <a:avLst/>
          </a:prstGeom>
        </p:spPr>
      </p:pic>
      <p:pic>
        <p:nvPicPr>
          <p:cNvPr id="40" name="Bildobjekt 39" descr="En bild som visar text&#10;&#10;Automatiskt genererad beskrivning">
            <a:extLst>
              <a:ext uri="{FF2B5EF4-FFF2-40B4-BE49-F238E27FC236}">
                <a16:creationId xmlns:a16="http://schemas.microsoft.com/office/drawing/2014/main" id="{C75C534B-0078-894D-9181-AB79BE1EBD39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13342" y="5924273"/>
            <a:ext cx="2419618" cy="79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5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0884" y="1701478"/>
            <a:ext cx="4327305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Konsumtion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618BE4E-A65A-144D-9E5B-759519E182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3810" y="2042420"/>
            <a:ext cx="1138176" cy="11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54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Nya varor och tj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16637" y="1701478"/>
            <a:ext cx="7810997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Nya varor och tjänster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2CD6EBA-3945-5145-A2B1-134EF77B8C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9565" y="2042420"/>
            <a:ext cx="1138176" cy="11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29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96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 dirty="0"/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03A01D83-5063-A147-B0F3-BD634A68C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8582954" y="185738"/>
            <a:ext cx="407725" cy="407725"/>
          </a:xfrm>
          <a:prstGeom prst="rect">
            <a:avLst/>
          </a:prstGeom>
          <a:noFill/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46BA2C68-776B-8B46-9012-D6AFFA32D2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8110330" y="185738"/>
            <a:ext cx="407725" cy="407725"/>
          </a:xfrm>
          <a:prstGeom prst="rect">
            <a:avLst/>
          </a:prstGeom>
          <a:noFill/>
        </p:spPr>
      </p:pic>
      <p:pic>
        <p:nvPicPr>
          <p:cNvPr id="26" name="Bildobjekt 25">
            <a:extLst>
              <a:ext uri="{FF2B5EF4-FFF2-40B4-BE49-F238E27FC236}">
                <a16:creationId xmlns:a16="http://schemas.microsoft.com/office/drawing/2014/main" id="{14938E11-9C1F-CD4C-9996-BF3956C59D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10946075" y="185738"/>
            <a:ext cx="407725" cy="407725"/>
          </a:xfrm>
          <a:prstGeom prst="rect">
            <a:avLst/>
          </a:prstGeom>
          <a:noFill/>
        </p:spPr>
      </p:pic>
      <p:pic>
        <p:nvPicPr>
          <p:cNvPr id="27" name="Bildobjekt 26">
            <a:extLst>
              <a:ext uri="{FF2B5EF4-FFF2-40B4-BE49-F238E27FC236}">
                <a16:creationId xmlns:a16="http://schemas.microsoft.com/office/drawing/2014/main" id="{D7C239B0-821A-1942-94AD-97EDBE3E179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70000"/>
          </a:blip>
          <a:stretch>
            <a:fillRect/>
          </a:stretch>
        </p:blipFill>
        <p:spPr>
          <a:xfrm>
            <a:off x="10000828" y="185738"/>
            <a:ext cx="407725" cy="407725"/>
          </a:xfrm>
          <a:prstGeom prst="rect">
            <a:avLst/>
          </a:prstGeom>
          <a:noFill/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41D3AD17-381E-A14F-A300-21F49559E25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70000"/>
          </a:blip>
          <a:stretch>
            <a:fillRect/>
          </a:stretch>
        </p:blipFill>
        <p:spPr>
          <a:xfrm>
            <a:off x="10473452" y="185738"/>
            <a:ext cx="407725" cy="407725"/>
          </a:xfrm>
          <a:prstGeom prst="rect">
            <a:avLst/>
          </a:prstGeom>
          <a:noFill/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23AEBD4D-7FFF-4C42-954B-58B3FE6813B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70000"/>
          </a:blip>
          <a:stretch>
            <a:fillRect/>
          </a:stretch>
        </p:blipFill>
        <p:spPr>
          <a:xfrm>
            <a:off x="9055579" y="185738"/>
            <a:ext cx="407725" cy="407725"/>
          </a:xfrm>
          <a:prstGeom prst="rect">
            <a:avLst/>
          </a:prstGeom>
          <a:noFill/>
        </p:spPr>
      </p:pic>
      <p:pic>
        <p:nvPicPr>
          <p:cNvPr id="30" name="Bildobjekt 29">
            <a:extLst>
              <a:ext uri="{FF2B5EF4-FFF2-40B4-BE49-F238E27FC236}">
                <a16:creationId xmlns:a16="http://schemas.microsoft.com/office/drawing/2014/main" id="{7FC552EB-7F52-FA46-8E52-19E66AFDAB3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70000"/>
          </a:blip>
          <a:stretch>
            <a:fillRect/>
          </a:stretch>
        </p:blipFill>
        <p:spPr>
          <a:xfrm>
            <a:off x="9528203" y="185738"/>
            <a:ext cx="407725" cy="407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848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ergis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31665A5-4DF1-B742-BB73-805654CAC3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21207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04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yggande och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282693F-05A8-584A-879D-2A900F426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19454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48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0A5C771-82BD-E344-99BE-03A10B6E0A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4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2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C49CF88-B020-2045-8C6D-0CD8222213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5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20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A98143F-2B43-E148-91F1-19EFD219BB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4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60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7626177-953B-A143-A583-88615719D1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5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3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med snur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27001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2673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A3BB7B7D-2EE5-0641-8E70-6CE95FC09A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0063" y="6081786"/>
            <a:ext cx="1582364" cy="663572"/>
          </a:xfrm>
          <a:prstGeom prst="rect">
            <a:avLst/>
          </a:prstGeom>
        </p:spPr>
      </p:pic>
      <p:pic>
        <p:nvPicPr>
          <p:cNvPr id="40" name="Bildobjekt 39" descr="En bild som visar text&#10;&#10;Automatiskt genererad beskrivning">
            <a:extLst>
              <a:ext uri="{FF2B5EF4-FFF2-40B4-BE49-F238E27FC236}">
                <a16:creationId xmlns:a16="http://schemas.microsoft.com/office/drawing/2014/main" id="{C75C534B-0078-894D-9181-AB79BE1EBD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342" y="5924273"/>
            <a:ext cx="2419618" cy="79895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08096A67-E352-8746-AC4E-A4C07F3371A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35511" y="2850532"/>
            <a:ext cx="3320978" cy="332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75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no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8AA4D20-DB0A-C04B-9728-5AE32C4EE2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4"/>
            <a:ext cx="1013398" cy="10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75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utan Länsstyrel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  <p:pic>
        <p:nvPicPr>
          <p:cNvPr id="40" name="Bildobjekt 39" descr="En bild som visar text&#10;&#10;Automatiskt genererad beskrivning">
            <a:extLst>
              <a:ext uri="{FF2B5EF4-FFF2-40B4-BE49-F238E27FC236}">
                <a16:creationId xmlns:a16="http://schemas.microsoft.com/office/drawing/2014/main" id="{C75C534B-0078-894D-9181-AB79BE1EBD3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3342" y="5924273"/>
            <a:ext cx="2419618" cy="79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mrådessnur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963D08-D91D-7E4A-8C20-E07FB362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35A49E0-F0A7-414E-A3C9-08576496D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0845" y="365125"/>
            <a:ext cx="5590309" cy="559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8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Energis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02989" y="1701478"/>
            <a:ext cx="4663095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Energisystem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C9110EB-6E9F-B446-B85E-2528DD3D1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5915" y="2042419"/>
            <a:ext cx="1138177" cy="113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7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Byggande &amp;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73917" y="1701478"/>
            <a:ext cx="7994083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Byggande och boende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BAF0F15-D27A-064D-A9A3-8ED370BC61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89128" y="2042417"/>
            <a:ext cx="1145893" cy="114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8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71289" y="1701478"/>
            <a:ext cx="3926495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Produktion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5D07CB7-8990-F14A-BA6D-674D53E5A9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4215" y="2042420"/>
            <a:ext cx="1138176" cy="11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Transpor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5181" y="1701478"/>
            <a:ext cx="4118711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Transporter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EB04194-9554-EF4E-A58A-50574DEBF8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8107" y="2042420"/>
            <a:ext cx="1138176" cy="11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99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33301" y="1701478"/>
            <a:ext cx="7002469" cy="1820059"/>
          </a:xfrm>
        </p:spPr>
        <p:txBody>
          <a:bodyPr anchor="ctr"/>
          <a:lstStyle>
            <a:lvl1pPr algn="l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 dirty="0"/>
              <a:t>Jord- och skogsbruk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4E8DA86-09EE-B843-AA14-004BAA5798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56228" y="2042420"/>
            <a:ext cx="1138176" cy="11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4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648060DF-E935-274B-965A-AA6919898530}"/>
              </a:ext>
            </a:extLst>
          </p:cNvPr>
          <p:cNvSpPr/>
          <p:nvPr userDrawn="1"/>
        </p:nvSpPr>
        <p:spPr>
          <a:xfrm>
            <a:off x="-1" y="6176963"/>
            <a:ext cx="12192001" cy="681037"/>
          </a:xfrm>
          <a:prstGeom prst="rect">
            <a:avLst/>
          </a:prstGeom>
          <a:solidFill>
            <a:srgbClr val="F8E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75B3A3B-950D-AD43-AE1F-CF6AB32F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1828B3-A04F-7D49-8ABA-E63B29B4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1A8D9C-88B0-EC46-A4C2-EA2576FC3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7FD1550-0A41-E64F-BAB0-4B908E6B1554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2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5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0" r:id="rId12"/>
    <p:sldLayoutId id="2147483663" r:id="rId13"/>
    <p:sldLayoutId id="2147483656" r:id="rId14"/>
    <p:sldLayoutId id="2147483657" r:id="rId15"/>
    <p:sldLayoutId id="2147483658" r:id="rId16"/>
    <p:sldLayoutId id="2147483659" r:id="rId17"/>
    <p:sldLayoutId id="2147483660" r:id="rId18"/>
    <p:sldLayoutId id="2147483661" r:id="rId19"/>
    <p:sldLayoutId id="2147483662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DB6E03"/>
          </a:solidFill>
          <a:latin typeface="Eras Medium ITC" panose="020B06020305040208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descr="Klicka för att lägga till rubrik">
            <a:extLst>
              <a:ext uri="{FF2B5EF4-FFF2-40B4-BE49-F238E27FC236}">
                <a16:creationId xmlns:a16="http://schemas.microsoft.com/office/drawing/2014/main" id="{8199E700-C134-F241-BD48-8305178B7D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 descr="Klicka för att lägga till undertext">
            <a:extLst>
              <a:ext uri="{FF2B5EF4-FFF2-40B4-BE49-F238E27FC236}">
                <a16:creationId xmlns:a16="http://schemas.microsoft.com/office/drawing/2014/main" id="{4FE8A71E-31F6-134C-B33D-21C8F3B811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09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395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47B7BC-D9F9-F24A-9C92-549FFE98A3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Energisystem</a:t>
            </a:r>
          </a:p>
        </p:txBody>
      </p:sp>
      <p:sp>
        <p:nvSpPr>
          <p:cNvPr id="5" name="Underrubrik 4" descr="Klicka för att lägga till underrubrik">
            <a:extLst>
              <a:ext uri="{FF2B5EF4-FFF2-40B4-BE49-F238E27FC236}">
                <a16:creationId xmlns:a16="http://schemas.microsoft.com/office/drawing/2014/main" id="{366ACE67-4B95-524A-9D6F-A7A965D98F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textruta 3">
            <a:hlinkClick r:id="rId2" action="ppaction://hlinksldjump"/>
            <a:extLst>
              <a:ext uri="{FF2B5EF4-FFF2-40B4-BE49-F238E27FC236}">
                <a16:creationId xmlns:a16="http://schemas.microsoft.com/office/drawing/2014/main" id="{694D6394-EB57-BB4E-AA08-C46A9B46C188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15521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D15B36-61CE-BB4A-9791-D734168ED7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Byggande och boende</a:t>
            </a:r>
          </a:p>
        </p:txBody>
      </p:sp>
      <p:sp>
        <p:nvSpPr>
          <p:cNvPr id="4" name="Underrubrik 3" descr="Klicka för att lägga till underrubrik">
            <a:extLst>
              <a:ext uri="{FF2B5EF4-FFF2-40B4-BE49-F238E27FC236}">
                <a16:creationId xmlns:a16="http://schemas.microsoft.com/office/drawing/2014/main" id="{D0FADFAA-7FE6-5549-BE9A-35D77F1539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textruta 4">
            <a:hlinkClick r:id="rId2" action="ppaction://hlinksldjump"/>
            <a:extLst>
              <a:ext uri="{FF2B5EF4-FFF2-40B4-BE49-F238E27FC236}">
                <a16:creationId xmlns:a16="http://schemas.microsoft.com/office/drawing/2014/main" id="{D1391D6A-F037-DE4F-A691-AD54A092B6B9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107848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6141D3-008F-5041-A6EE-46B16C3F1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Produktion</a:t>
            </a:r>
          </a:p>
        </p:txBody>
      </p:sp>
      <p:sp>
        <p:nvSpPr>
          <p:cNvPr id="4" name="Underrubrik 3" descr="Klicka för att lägga till underrubrik">
            <a:extLst>
              <a:ext uri="{FF2B5EF4-FFF2-40B4-BE49-F238E27FC236}">
                <a16:creationId xmlns:a16="http://schemas.microsoft.com/office/drawing/2014/main" id="{B4CFA610-9CB0-4F42-B2BD-DCE0FE424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textruta 5">
            <a:hlinkClick r:id="rId2" action="ppaction://hlinksldjump"/>
            <a:extLst>
              <a:ext uri="{FF2B5EF4-FFF2-40B4-BE49-F238E27FC236}">
                <a16:creationId xmlns:a16="http://schemas.microsoft.com/office/drawing/2014/main" id="{386A7C7B-3474-FC49-90B0-92D3EB935E41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376438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7A065C-34C1-1240-A497-F519B9F70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Transport</a:t>
            </a:r>
          </a:p>
        </p:txBody>
      </p:sp>
      <p:sp>
        <p:nvSpPr>
          <p:cNvPr id="4" name="Underrubrik 3" descr="Klicka för att lägga till underrubrik">
            <a:extLst>
              <a:ext uri="{FF2B5EF4-FFF2-40B4-BE49-F238E27FC236}">
                <a16:creationId xmlns:a16="http://schemas.microsoft.com/office/drawing/2014/main" id="{292DEE5E-0724-784C-9420-82973C8A9F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textruta 5">
            <a:hlinkClick r:id="rId2" action="ppaction://hlinksldjump"/>
            <a:extLst>
              <a:ext uri="{FF2B5EF4-FFF2-40B4-BE49-F238E27FC236}">
                <a16:creationId xmlns:a16="http://schemas.microsoft.com/office/drawing/2014/main" id="{D81BECFA-B1E3-BA4E-995D-203FF9A91189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203699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D6D917-EDF1-CF40-8B88-AB8F7202B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Jord- och skogsbruk</a:t>
            </a:r>
          </a:p>
        </p:txBody>
      </p:sp>
      <p:sp>
        <p:nvSpPr>
          <p:cNvPr id="4" name="Underrubrik 3" descr="Klicka för att lägga till underrubrik">
            <a:extLst>
              <a:ext uri="{FF2B5EF4-FFF2-40B4-BE49-F238E27FC236}">
                <a16:creationId xmlns:a16="http://schemas.microsoft.com/office/drawing/2014/main" id="{288A0E5A-3677-FA44-9D69-B2E8F81F33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textruta 5">
            <a:hlinkClick r:id="rId2" action="ppaction://hlinksldjump"/>
            <a:extLst>
              <a:ext uri="{FF2B5EF4-FFF2-40B4-BE49-F238E27FC236}">
                <a16:creationId xmlns:a16="http://schemas.microsoft.com/office/drawing/2014/main" id="{57D22CD2-9088-DF4C-A79A-C4CB26AEF879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287695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FDC81A-95CB-BA4D-8C6B-824990F60B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Konsumtion</a:t>
            </a:r>
          </a:p>
        </p:txBody>
      </p:sp>
      <p:sp>
        <p:nvSpPr>
          <p:cNvPr id="4" name="Underrubrik 3" descr="Klicka för att lägga till underrubrik">
            <a:extLst>
              <a:ext uri="{FF2B5EF4-FFF2-40B4-BE49-F238E27FC236}">
                <a16:creationId xmlns:a16="http://schemas.microsoft.com/office/drawing/2014/main" id="{DECE5F4F-C48E-5242-9A04-7CB3E99D96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textruta 6">
            <a:hlinkClick r:id="rId2" action="ppaction://hlinksldjump"/>
            <a:extLst>
              <a:ext uri="{FF2B5EF4-FFF2-40B4-BE49-F238E27FC236}">
                <a16:creationId xmlns:a16="http://schemas.microsoft.com/office/drawing/2014/main" id="{6CBA0CCB-9638-8345-8C7D-CC8996FF337B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311748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E2932E-714A-364A-AFBC-47B0F26FA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Nya varor och tjänster</a:t>
            </a:r>
          </a:p>
        </p:txBody>
      </p:sp>
      <p:sp>
        <p:nvSpPr>
          <p:cNvPr id="3" name="Underrubrik 2" descr="Klicka för att lägga till underrubrik">
            <a:extLst>
              <a:ext uri="{FF2B5EF4-FFF2-40B4-BE49-F238E27FC236}">
                <a16:creationId xmlns:a16="http://schemas.microsoft.com/office/drawing/2014/main" id="{9AE355FB-9967-E641-BDC0-6320EC8F74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textruta 3">
            <a:hlinkClick r:id="rId2" action="ppaction://hlinksldjump"/>
            <a:extLst>
              <a:ext uri="{FF2B5EF4-FFF2-40B4-BE49-F238E27FC236}">
                <a16:creationId xmlns:a16="http://schemas.microsoft.com/office/drawing/2014/main" id="{413B0192-CAA4-0640-AF4D-40A8937C77B7}"/>
              </a:ext>
            </a:extLst>
          </p:cNvPr>
          <p:cNvSpPr txBox="1"/>
          <p:nvPr/>
        </p:nvSpPr>
        <p:spPr>
          <a:xfrm>
            <a:off x="191429" y="5869186"/>
            <a:ext cx="202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Tillbaka till områden</a:t>
            </a:r>
          </a:p>
        </p:txBody>
      </p:sp>
    </p:spTree>
    <p:extLst>
      <p:ext uri="{BB962C8B-B14F-4D97-AF65-F5344CB8AC3E}">
        <p14:creationId xmlns:p14="http://schemas.microsoft.com/office/powerpoint/2010/main" val="303401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2910D596-1BDD-C544-BFCC-58A141BD2E2D}" vid="{222F4C48-B1DE-E94C-8753-7F6DC58197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53</TotalTime>
  <Words>42</Words>
  <Application>Microsoft Office PowerPoint</Application>
  <PresentationFormat>Bredbild</PresentationFormat>
  <Paragraphs>14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Eras Medium ITC</vt:lpstr>
      <vt:lpstr>Office-tema</vt:lpstr>
      <vt:lpstr>PowerPoint-presentation</vt:lpstr>
      <vt:lpstr>PowerPoint-presentation</vt:lpstr>
      <vt:lpstr>Energisystem</vt:lpstr>
      <vt:lpstr>Byggande och boende</vt:lpstr>
      <vt:lpstr>Produktion</vt:lpstr>
      <vt:lpstr>Transport</vt:lpstr>
      <vt:lpstr>Jord- och skogsbruk</vt:lpstr>
      <vt:lpstr>Konsumtion</vt:lpstr>
      <vt:lpstr>Nya varor och tjänster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Emelie Sandén</dc:creator>
  <cp:lastModifiedBy>Bjulehag Catrine</cp:lastModifiedBy>
  <cp:revision>7</cp:revision>
  <dcterms:created xsi:type="dcterms:W3CDTF">2021-02-08T06:03:38Z</dcterms:created>
  <dcterms:modified xsi:type="dcterms:W3CDTF">2021-11-30T10:25:41Z</dcterms:modified>
</cp:coreProperties>
</file>