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74" r:id="rId3"/>
    <p:sldId id="273" r:id="rId4"/>
    <p:sldId id="270" r:id="rId5"/>
    <p:sldId id="272" r:id="rId6"/>
    <p:sldId id="271" r:id="rId7"/>
    <p:sldId id="258" r:id="rId8"/>
    <p:sldId id="268" r:id="rId9"/>
    <p:sldId id="275" r:id="rId10"/>
    <p:sldId id="276" r:id="rId11"/>
    <p:sldId id="277" r:id="rId12"/>
    <p:sldId id="278" r:id="rId13"/>
    <p:sldId id="279" r:id="rId14"/>
    <p:sldId id="280" r:id="rId15"/>
  </p:sldIdLst>
  <p:sldSz cx="6858000" cy="9906000" type="A4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2CD"/>
    <a:srgbClr val="EDB781"/>
    <a:srgbClr val="FEF7EE"/>
    <a:srgbClr val="DB6E03"/>
    <a:srgbClr val="EE7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22" autoAdjust="0"/>
    <p:restoredTop sz="96357" autoAdjust="0"/>
  </p:normalViewPr>
  <p:slideViewPr>
    <p:cSldViewPr snapToGrid="0" snapToObjects="1">
      <p:cViewPr varScale="1">
        <p:scale>
          <a:sx n="77" d="100"/>
          <a:sy n="77" d="100"/>
        </p:scale>
        <p:origin x="351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yggande och bo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B89AA6D-31D4-2E43-902F-D739991103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6858000" cy="4437162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84E31D5-4FEF-CC49-83B7-05FCC15A88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488" y="4762500"/>
            <a:ext cx="5853112" cy="12827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68BE03CB-D7C0-7048-A2B4-53B9D2D12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6327576"/>
            <a:ext cx="5853112" cy="2206824"/>
          </a:xfrm>
        </p:spPr>
        <p:txBody>
          <a:bodyPr/>
          <a:lstStyle>
            <a:lvl1pPr marL="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00794AA-F5B9-A64F-9497-F11DED9B5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8277" y="7851658"/>
            <a:ext cx="1857139" cy="1857139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A42D18A1-9719-9B40-A51F-0E9C7C633C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23367"/>
            <a:ext cx="2363608" cy="780456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7EFD1070-C7FF-834D-8C99-4546B213A0A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92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Nya varor och tj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98176"/>
            <a:ext cx="5143500" cy="550157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881DD5D-A64D-1B44-9833-2AE4F82FB7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4010070"/>
            <a:ext cx="5143500" cy="1152463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FF5C437-6A92-F746-999E-F2062895A1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7250" y="6172200"/>
            <a:ext cx="5143500" cy="25273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3B3AF4F-F13C-4B49-9519-39DC3192F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948443"/>
            <a:ext cx="6858000" cy="2810757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2778B4FC-DEF0-CD4D-BDE0-EE4AA91B52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01254" y="9023367"/>
            <a:ext cx="2363608" cy="780456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5850BB53-E89D-664D-8BB1-BBD5AD8547C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4182" y="129732"/>
            <a:ext cx="683068" cy="68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7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Jord- och skogsbr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98176"/>
            <a:ext cx="5143500" cy="550157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881DD5D-A64D-1B44-9833-2AE4F82FB7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4010070"/>
            <a:ext cx="5143500" cy="1152463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FF5C437-6A92-F746-999E-F2062895A1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7250" y="6172200"/>
            <a:ext cx="5143500" cy="25273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3B3AF4F-F13C-4B49-9519-39DC3192F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948443"/>
            <a:ext cx="6858000" cy="2810757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2778B4FC-DEF0-CD4D-BDE0-EE4AA91B52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01254" y="9023367"/>
            <a:ext cx="2363608" cy="780456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A06C2F97-EC50-1642-B10D-707054DC99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4182" y="129732"/>
            <a:ext cx="683068" cy="68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987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onsum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98176"/>
            <a:ext cx="5143500" cy="550157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881DD5D-A64D-1B44-9833-2AE4F82FB7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4010070"/>
            <a:ext cx="5143500" cy="1152463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FF5C437-6A92-F746-999E-F2062895A1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7250" y="6172200"/>
            <a:ext cx="5143500" cy="25273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3B3AF4F-F13C-4B49-9519-39DC3192F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948443"/>
            <a:ext cx="6858000" cy="2810757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2778B4FC-DEF0-CD4D-BDE0-EE4AA91B52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01254" y="9023367"/>
            <a:ext cx="2363608" cy="780456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2D989884-AFAC-1345-A43A-9C9F09A4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4182" y="129732"/>
            <a:ext cx="683068" cy="68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713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duk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98176"/>
            <a:ext cx="5143500" cy="550157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881DD5D-A64D-1B44-9833-2AE4F82FB7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4010070"/>
            <a:ext cx="5143500" cy="1152463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FF5C437-6A92-F746-999E-F2062895A1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7250" y="6172200"/>
            <a:ext cx="5143500" cy="25273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3B3AF4F-F13C-4B49-9519-39DC3192F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948443"/>
            <a:ext cx="6858000" cy="2810757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2778B4FC-DEF0-CD4D-BDE0-EE4AA91B52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01254" y="9023367"/>
            <a:ext cx="2363608" cy="780456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66DE3B8B-D8D7-DE45-9D27-4B26D14F2AB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4182" y="129732"/>
            <a:ext cx="683068" cy="68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023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rans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98176"/>
            <a:ext cx="5143500" cy="550157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881DD5D-A64D-1B44-9833-2AE4F82FB7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4010070"/>
            <a:ext cx="5143500" cy="1152463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FF5C437-6A92-F746-999E-F2062895A1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7250" y="6172200"/>
            <a:ext cx="5143500" cy="25273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3B3AF4F-F13C-4B49-9519-39DC3192F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948443"/>
            <a:ext cx="6858000" cy="2810757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2778B4FC-DEF0-CD4D-BDE0-EE4AA91B52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01254" y="9023367"/>
            <a:ext cx="2363608" cy="780456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F458EA32-8417-2742-9E2D-DDA05FED8C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4182" y="118073"/>
            <a:ext cx="683068" cy="68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036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Energisy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B89AA6D-31D4-2E43-902F-D739991103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6858000" cy="4437162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84E31D5-4FEF-CC49-83B7-05FCC15A88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488" y="4762500"/>
            <a:ext cx="5853112" cy="12827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68BE03CB-D7C0-7048-A2B4-53B9D2D12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6327576"/>
            <a:ext cx="5853112" cy="2206824"/>
          </a:xfrm>
        </p:spPr>
        <p:txBody>
          <a:bodyPr/>
          <a:lstStyle>
            <a:lvl1pPr marL="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00794AA-F5B9-A64F-9497-F11DED9B5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8277" y="7851658"/>
            <a:ext cx="1857139" cy="1857139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A42D18A1-9719-9B40-A51F-0E9C7C633C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23367"/>
            <a:ext cx="2363608" cy="780456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E02938-9F95-3146-ABC5-066D845160F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01253" y="321830"/>
            <a:ext cx="902067" cy="9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78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Nya varor och tj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B89AA6D-31D4-2E43-902F-D739991103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6858000" cy="4437162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84E31D5-4FEF-CC49-83B7-05FCC15A88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488" y="4762500"/>
            <a:ext cx="5853112" cy="12827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68BE03CB-D7C0-7048-A2B4-53B9D2D12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6327576"/>
            <a:ext cx="5853112" cy="2206824"/>
          </a:xfrm>
        </p:spPr>
        <p:txBody>
          <a:bodyPr/>
          <a:lstStyle>
            <a:lvl1pPr marL="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00794AA-F5B9-A64F-9497-F11DED9B5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8277" y="7851658"/>
            <a:ext cx="1857139" cy="1857139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A42D18A1-9719-9B40-A51F-0E9C7C633C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23367"/>
            <a:ext cx="2363608" cy="780456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9CA715C3-8DB1-6B40-8484-6D4F6FFC3AB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699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Jord- och skogsbr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B89AA6D-31D4-2E43-902F-D739991103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6858000" cy="4437162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84E31D5-4FEF-CC49-83B7-05FCC15A88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488" y="4762500"/>
            <a:ext cx="5853112" cy="12827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68BE03CB-D7C0-7048-A2B4-53B9D2D12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6327576"/>
            <a:ext cx="5853112" cy="2206824"/>
          </a:xfrm>
        </p:spPr>
        <p:txBody>
          <a:bodyPr/>
          <a:lstStyle>
            <a:lvl1pPr marL="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00794AA-F5B9-A64F-9497-F11DED9B5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8277" y="7851658"/>
            <a:ext cx="1857139" cy="1857139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A42D18A1-9719-9B40-A51F-0E9C7C633C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23367"/>
            <a:ext cx="2363608" cy="780456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6FAA7C9F-728A-1F49-B5AC-D3DC53A90A7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82516" y="321830"/>
            <a:ext cx="920806" cy="9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15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Konsum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B89AA6D-31D4-2E43-902F-D739991103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6858000" cy="4437162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84E31D5-4FEF-CC49-83B7-05FCC15A88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488" y="4762500"/>
            <a:ext cx="5853112" cy="12827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68BE03CB-D7C0-7048-A2B4-53B9D2D12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6327576"/>
            <a:ext cx="5853112" cy="2206824"/>
          </a:xfrm>
        </p:spPr>
        <p:txBody>
          <a:bodyPr/>
          <a:lstStyle>
            <a:lvl1pPr marL="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00794AA-F5B9-A64F-9497-F11DED9B5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8277" y="7851658"/>
            <a:ext cx="1857139" cy="1857139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A42D18A1-9719-9B40-A51F-0E9C7C633C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23367"/>
            <a:ext cx="2363608" cy="780456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D76D46EE-DD80-CC41-9DC1-E9E087BEBE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33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roduk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B89AA6D-31D4-2E43-902F-D739991103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6858000" cy="4437162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84E31D5-4FEF-CC49-83B7-05FCC15A88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488" y="4762500"/>
            <a:ext cx="5853112" cy="12827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68BE03CB-D7C0-7048-A2B4-53B9D2D12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6327576"/>
            <a:ext cx="5853112" cy="2206824"/>
          </a:xfrm>
        </p:spPr>
        <p:txBody>
          <a:bodyPr/>
          <a:lstStyle>
            <a:lvl1pPr marL="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00794AA-F5B9-A64F-9497-F11DED9B5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8277" y="7851658"/>
            <a:ext cx="1857139" cy="1857139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A42D18A1-9719-9B40-A51F-0E9C7C633C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23367"/>
            <a:ext cx="2363608" cy="780456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683D4FB8-83B4-F449-B4B5-C43396BD3C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09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rans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B89AA6D-31D4-2E43-902F-D739991103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6858000" cy="4437162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84E31D5-4FEF-CC49-83B7-05FCC15A88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488" y="4762500"/>
            <a:ext cx="5853112" cy="12827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68BE03CB-D7C0-7048-A2B4-53B9D2D12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6327576"/>
            <a:ext cx="5853112" cy="2206824"/>
          </a:xfrm>
        </p:spPr>
        <p:txBody>
          <a:bodyPr/>
          <a:lstStyle>
            <a:lvl1pPr marL="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00794AA-F5B9-A64F-9497-F11DED9B5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8277" y="7851658"/>
            <a:ext cx="1857139" cy="1857139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A42D18A1-9719-9B40-A51F-0E9C7C633C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23367"/>
            <a:ext cx="2363608" cy="780456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676A689A-139E-A84B-964D-84CC9B32BA2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99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yggande och bo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98176"/>
            <a:ext cx="5143500" cy="550157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881DD5D-A64D-1B44-9833-2AE4F82FB7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4010070"/>
            <a:ext cx="5143500" cy="1152463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FF5C437-6A92-F746-999E-F2062895A1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7250" y="6172200"/>
            <a:ext cx="5143500" cy="25273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3B3AF4F-F13C-4B49-9519-39DC3192F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948443"/>
            <a:ext cx="6858000" cy="2810757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2778B4FC-DEF0-CD4D-BDE0-EE4AA91B52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01254" y="9023367"/>
            <a:ext cx="2363608" cy="780456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0F436A59-1F9E-244B-8481-29D302D6B7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4182" y="129732"/>
            <a:ext cx="683068" cy="68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80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Energisty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98176"/>
            <a:ext cx="5143500" cy="550157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C9110EB-6E9F-B446-B85E-2528DD3D1A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182" y="129732"/>
            <a:ext cx="683068" cy="683068"/>
          </a:xfrm>
          <a:prstGeom prst="rect">
            <a:avLst/>
          </a:prstGeom>
        </p:spPr>
      </p:pic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881DD5D-A64D-1B44-9833-2AE4F82FB7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4010070"/>
            <a:ext cx="5143500" cy="1152463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FF5C437-6A92-F746-999E-F2062895A1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7250" y="6172200"/>
            <a:ext cx="5143500" cy="25273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3B3AF4F-F13C-4B49-9519-39DC3192F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948443"/>
            <a:ext cx="6858000" cy="2810757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2778B4FC-DEF0-CD4D-BDE0-EE4AA91B52D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23367"/>
            <a:ext cx="2363608" cy="78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61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648060DF-E935-274B-965A-AA6919898530}"/>
              </a:ext>
            </a:extLst>
          </p:cNvPr>
          <p:cNvSpPr/>
          <p:nvPr userDrawn="1"/>
        </p:nvSpPr>
        <p:spPr>
          <a:xfrm>
            <a:off x="-1" y="8922281"/>
            <a:ext cx="6858001" cy="983720"/>
          </a:xfrm>
          <a:prstGeom prst="rect">
            <a:avLst/>
          </a:prstGeom>
          <a:solidFill>
            <a:srgbClr val="F8E2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75B3A3B-950D-AD43-AE1F-CF6AB32FD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41828B3-A04F-7D49-8ABA-E63B29B46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088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1A8D9C-88B0-EC46-A4C2-EA2576FC30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2021-11-30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820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55" r:id="rId2"/>
    <p:sldLayoutId id="2147483676" r:id="rId3"/>
    <p:sldLayoutId id="2147483680" r:id="rId4"/>
    <p:sldLayoutId id="2147483679" r:id="rId5"/>
    <p:sldLayoutId id="2147483678" r:id="rId6"/>
    <p:sldLayoutId id="2147483677" r:id="rId7"/>
    <p:sldLayoutId id="2147483686" r:id="rId8"/>
    <p:sldLayoutId id="2147483685" r:id="rId9"/>
    <p:sldLayoutId id="2147483684" r:id="rId10"/>
    <p:sldLayoutId id="2147483683" r:id="rId11"/>
    <p:sldLayoutId id="2147483682" r:id="rId12"/>
    <p:sldLayoutId id="2147483681" r:id="rId13"/>
    <p:sldLayoutId id="2147483673" r:id="rId14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DB6E03"/>
          </a:solidFill>
          <a:latin typeface="Eras Medium ITC" panose="020B0602030504020804" pitchFamily="34" charset="77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 descr="Byggande och boende. Hus. Illustration.">
            <a:extLst>
              <a:ext uri="{FF2B5EF4-FFF2-40B4-BE49-F238E27FC236}">
                <a16:creationId xmlns:a16="http://schemas.microsoft.com/office/drawing/2014/main" id="{E02C49CE-1228-2C44-9B01-B068307A60E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  <p:sp>
        <p:nvSpPr>
          <p:cNvPr id="11" name="Platshållare för bild 10" descr="Klicka på ikonen i mitten för att lägga till en bild.">
            <a:extLst>
              <a:ext uri="{FF2B5EF4-FFF2-40B4-BE49-F238E27FC236}">
                <a16:creationId xmlns:a16="http://schemas.microsoft.com/office/drawing/2014/main" id="{1CC80B55-A3BC-A74E-AC05-98C3C048AFA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D37D5B16-6829-4A4F-A46C-DF999ACE963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DE144C80-722D-584F-A827-866DFDE380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30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 descr="Klicka på ikonen i mitten för att lägga till en bild.">
            <a:extLst>
              <a:ext uri="{FF2B5EF4-FFF2-40B4-BE49-F238E27FC236}">
                <a16:creationId xmlns:a16="http://schemas.microsoft.com/office/drawing/2014/main" id="{753A481A-87C4-2442-AE3F-76D215CFAA1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latshållare för text 2" descr="Skriv rubriken här.">
            <a:extLst>
              <a:ext uri="{FF2B5EF4-FFF2-40B4-BE49-F238E27FC236}">
                <a16:creationId xmlns:a16="http://schemas.microsoft.com/office/drawing/2014/main" id="{52EB240E-E4CF-4148-AEB2-F03B9AF7CE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Underrubrik 1" descr="Skriv underrubriken här.">
            <a:extLst>
              <a:ext uri="{FF2B5EF4-FFF2-40B4-BE49-F238E27FC236}">
                <a16:creationId xmlns:a16="http://schemas.microsoft.com/office/drawing/2014/main" id="{3C5A6F5D-2B95-BB4F-800B-8492FD5E53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text 3" descr="Skriv text här.">
            <a:extLst>
              <a:ext uri="{FF2B5EF4-FFF2-40B4-BE49-F238E27FC236}">
                <a16:creationId xmlns:a16="http://schemas.microsoft.com/office/drawing/2014/main" id="{AF8AD30B-B560-514F-B004-81D6932E05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24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 descr="Klicka på ikonen i mitten för att lägga till en bild.">
            <a:extLst>
              <a:ext uri="{FF2B5EF4-FFF2-40B4-BE49-F238E27FC236}">
                <a16:creationId xmlns:a16="http://schemas.microsoft.com/office/drawing/2014/main" id="{4D2739AC-4F06-B04D-AD0D-778C444326F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latshållare för text 2" descr="Skriv rubriken här.">
            <a:extLst>
              <a:ext uri="{FF2B5EF4-FFF2-40B4-BE49-F238E27FC236}">
                <a16:creationId xmlns:a16="http://schemas.microsoft.com/office/drawing/2014/main" id="{20393772-0DF4-7449-9FC0-D1C0479494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Underrubrik 1" descr="Skriv underrubriken här.">
            <a:extLst>
              <a:ext uri="{FF2B5EF4-FFF2-40B4-BE49-F238E27FC236}">
                <a16:creationId xmlns:a16="http://schemas.microsoft.com/office/drawing/2014/main" id="{CFC06203-736C-D04A-A963-FBCA11F96D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text 3" descr="Skriv text här.">
            <a:extLst>
              <a:ext uri="{FF2B5EF4-FFF2-40B4-BE49-F238E27FC236}">
                <a16:creationId xmlns:a16="http://schemas.microsoft.com/office/drawing/2014/main" id="{984511FE-46AB-5A40-87F2-5090BD9308C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2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 descr="Klicka på ikonen i mitten för att lägga till en bild.">
            <a:extLst>
              <a:ext uri="{FF2B5EF4-FFF2-40B4-BE49-F238E27FC236}">
                <a16:creationId xmlns:a16="http://schemas.microsoft.com/office/drawing/2014/main" id="{81CE06B9-45BC-E840-877C-AEEB11F9CB4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latshållare för text 2" descr="Skriv rubriken här.">
            <a:extLst>
              <a:ext uri="{FF2B5EF4-FFF2-40B4-BE49-F238E27FC236}">
                <a16:creationId xmlns:a16="http://schemas.microsoft.com/office/drawing/2014/main" id="{F69CC164-C485-C84C-8649-E587078A91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Underrubrik 1" descr="Skriv underrubriken här.">
            <a:extLst>
              <a:ext uri="{FF2B5EF4-FFF2-40B4-BE49-F238E27FC236}">
                <a16:creationId xmlns:a16="http://schemas.microsoft.com/office/drawing/2014/main" id="{5BD4B395-83BA-814B-A22B-E163B48B48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text 3" descr="Skriv text här.">
            <a:extLst>
              <a:ext uri="{FF2B5EF4-FFF2-40B4-BE49-F238E27FC236}">
                <a16:creationId xmlns:a16="http://schemas.microsoft.com/office/drawing/2014/main" id="{6BC1D823-EB13-964C-BEC9-90796FFAB3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22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 descr="Klicka på ikonen i mitten för att lägga till en bild.">
            <a:extLst>
              <a:ext uri="{FF2B5EF4-FFF2-40B4-BE49-F238E27FC236}">
                <a16:creationId xmlns:a16="http://schemas.microsoft.com/office/drawing/2014/main" id="{46A3CD1B-136B-0B44-AD79-EB355B2C58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latshållare för text 2" descr="Skriv rubriken här.">
            <a:extLst>
              <a:ext uri="{FF2B5EF4-FFF2-40B4-BE49-F238E27FC236}">
                <a16:creationId xmlns:a16="http://schemas.microsoft.com/office/drawing/2014/main" id="{56D059F5-21D6-6C47-A78C-1B8A78158E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Underrubrik 1" descr="Skriv underrubriken här.">
            <a:extLst>
              <a:ext uri="{FF2B5EF4-FFF2-40B4-BE49-F238E27FC236}">
                <a16:creationId xmlns:a16="http://schemas.microsoft.com/office/drawing/2014/main" id="{41FED4FE-2196-7B47-B561-44548053F4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text 3" descr="Skriv text här.">
            <a:extLst>
              <a:ext uri="{FF2B5EF4-FFF2-40B4-BE49-F238E27FC236}">
                <a16:creationId xmlns:a16="http://schemas.microsoft.com/office/drawing/2014/main" id="{5C31EBC3-68A3-D645-B1CC-F76218E93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04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 descr="Klicka på ikonen i mitten för att lägga till en bild.">
            <a:extLst>
              <a:ext uri="{FF2B5EF4-FFF2-40B4-BE49-F238E27FC236}">
                <a16:creationId xmlns:a16="http://schemas.microsoft.com/office/drawing/2014/main" id="{F24CD905-9D3E-074D-876F-D90AE943C05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latshållare för text 2" descr="Skriv rubriken här.">
            <a:extLst>
              <a:ext uri="{FF2B5EF4-FFF2-40B4-BE49-F238E27FC236}">
                <a16:creationId xmlns:a16="http://schemas.microsoft.com/office/drawing/2014/main" id="{7EB4B77C-3B19-CF40-B276-2F685F2AD5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Underrubrik 1" descr="Skriv underrubriken här.">
            <a:extLst>
              <a:ext uri="{FF2B5EF4-FFF2-40B4-BE49-F238E27FC236}">
                <a16:creationId xmlns:a16="http://schemas.microsoft.com/office/drawing/2014/main" id="{2F83E9E2-F1F9-5944-A470-BF21DDBA00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text 3" descr="Skriv text här.">
            <a:extLst>
              <a:ext uri="{FF2B5EF4-FFF2-40B4-BE49-F238E27FC236}">
                <a16:creationId xmlns:a16="http://schemas.microsoft.com/office/drawing/2014/main" id="{F365C2DF-E12C-1549-96FF-7CCC88B403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8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 descr="Energisystem. Elkontakt. Illustration.">
            <a:extLst>
              <a:ext uri="{FF2B5EF4-FFF2-40B4-BE49-F238E27FC236}">
                <a16:creationId xmlns:a16="http://schemas.microsoft.com/office/drawing/2014/main" id="{BDC591BA-1298-5E48-B20E-08EFBFE050E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53" y="321830"/>
            <a:ext cx="902067" cy="902068"/>
          </a:xfrm>
          <a:prstGeom prst="rect">
            <a:avLst/>
          </a:prstGeom>
        </p:spPr>
      </p:pic>
      <p:sp>
        <p:nvSpPr>
          <p:cNvPr id="2" name="Platshållare för bild 1" descr="Klicka på ikonen i mitten för att lägga till en bild.">
            <a:extLst>
              <a:ext uri="{FF2B5EF4-FFF2-40B4-BE49-F238E27FC236}">
                <a16:creationId xmlns:a16="http://schemas.microsoft.com/office/drawing/2014/main" id="{5D4C2D3D-900B-8144-867B-3FB05F4563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871595E-E391-2945-A56F-479129F27A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F97B0D44-A144-3448-AAB0-BDB1DB564E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49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 descr="Innovation, en glödlampa. Illustration.">
            <a:extLst>
              <a:ext uri="{FF2B5EF4-FFF2-40B4-BE49-F238E27FC236}">
                <a16:creationId xmlns:a16="http://schemas.microsoft.com/office/drawing/2014/main" id="{B447BD07-BC81-3E4B-90AE-2EA99AB8F1C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  <p:sp>
        <p:nvSpPr>
          <p:cNvPr id="2" name="Platshållare för bild 1" descr="Klicka på ikonen i mitten för att lägga till en bild.">
            <a:extLst>
              <a:ext uri="{FF2B5EF4-FFF2-40B4-BE49-F238E27FC236}">
                <a16:creationId xmlns:a16="http://schemas.microsoft.com/office/drawing/2014/main" id="{FFA0F2B5-F287-1242-95F0-37A0675CD47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858000" cy="4437162"/>
          </a:xfrm>
        </p:spPr>
      </p:sp>
      <p:sp>
        <p:nvSpPr>
          <p:cNvPr id="3" name="Platshållare för text 2" descr="Skriv rubriken här.">
            <a:extLst>
              <a:ext uri="{FF2B5EF4-FFF2-40B4-BE49-F238E27FC236}">
                <a16:creationId xmlns:a16="http://schemas.microsoft.com/office/drawing/2014/main" id="{C7402C99-EB4D-A44D-A2AD-A5A9213E64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latshållare för text 13" descr="Skriv text här.">
            <a:extLst>
              <a:ext uri="{FF2B5EF4-FFF2-40B4-BE49-F238E27FC236}">
                <a16:creationId xmlns:a16="http://schemas.microsoft.com/office/drawing/2014/main" id="{A82A0750-9056-394D-B2CC-3FE65302D4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87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 descr="Jord och skogsbruk. En traktor och en gran. Illustration.">
            <a:extLst>
              <a:ext uri="{FF2B5EF4-FFF2-40B4-BE49-F238E27FC236}">
                <a16:creationId xmlns:a16="http://schemas.microsoft.com/office/drawing/2014/main" id="{3E294045-21ED-E341-81F5-53611C891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516" y="321830"/>
            <a:ext cx="920806" cy="902068"/>
          </a:xfrm>
          <a:prstGeom prst="rect">
            <a:avLst/>
          </a:prstGeom>
        </p:spPr>
      </p:pic>
      <p:sp>
        <p:nvSpPr>
          <p:cNvPr id="2" name="Platshållare för bild 1" descr="Klicka på ikonen i mitten för att lägga till en bild.">
            <a:extLst>
              <a:ext uri="{FF2B5EF4-FFF2-40B4-BE49-F238E27FC236}">
                <a16:creationId xmlns:a16="http://schemas.microsoft.com/office/drawing/2014/main" id="{604E9328-7C03-154B-B7AD-DDBF34E5137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latshållare för text 2" descr="Skriv rubriken här.">
            <a:extLst>
              <a:ext uri="{FF2B5EF4-FFF2-40B4-BE49-F238E27FC236}">
                <a16:creationId xmlns:a16="http://schemas.microsoft.com/office/drawing/2014/main" id="{D956BAFA-AEF8-1D4E-A131-C0722984284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latshållare för text 13" descr="Skriv text här.">
            <a:extLst>
              <a:ext uri="{FF2B5EF4-FFF2-40B4-BE49-F238E27FC236}">
                <a16:creationId xmlns:a16="http://schemas.microsoft.com/office/drawing/2014/main" id="{B2EBC944-698E-3B4C-B908-BECE6E89BD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7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 descr="Konsumtion. En kundvagn. Illustration.">
            <a:extLst>
              <a:ext uri="{FF2B5EF4-FFF2-40B4-BE49-F238E27FC236}">
                <a16:creationId xmlns:a16="http://schemas.microsoft.com/office/drawing/2014/main" id="{90C474CC-6654-7E47-AA17-841DB6EB7B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  <p:sp>
        <p:nvSpPr>
          <p:cNvPr id="2" name="Platshållare för bild 1" descr="Klicka på ikonen i mitten för att lägga till en bild.">
            <a:extLst>
              <a:ext uri="{FF2B5EF4-FFF2-40B4-BE49-F238E27FC236}">
                <a16:creationId xmlns:a16="http://schemas.microsoft.com/office/drawing/2014/main" id="{6FBC0A84-117E-DE4F-94CF-007FA2BE023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latshållare för text 2" descr="Skriv rubriken här.">
            <a:extLst>
              <a:ext uri="{FF2B5EF4-FFF2-40B4-BE49-F238E27FC236}">
                <a16:creationId xmlns:a16="http://schemas.microsoft.com/office/drawing/2014/main" id="{FED2A6A8-ED30-5D43-954D-0A752ABA92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latshållare för text 13" descr="Skriv text här.">
            <a:extLst>
              <a:ext uri="{FF2B5EF4-FFF2-40B4-BE49-F238E27FC236}">
                <a16:creationId xmlns:a16="http://schemas.microsoft.com/office/drawing/2014/main" id="{0005D918-B202-884C-A0AA-3E40EC9399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 descr="Produktion. En skiftnyckel och ett kugghjul. Illustration.">
            <a:extLst>
              <a:ext uri="{FF2B5EF4-FFF2-40B4-BE49-F238E27FC236}">
                <a16:creationId xmlns:a16="http://schemas.microsoft.com/office/drawing/2014/main" id="{8F25E0C8-A7C4-4648-872B-87418A7A3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  <p:sp>
        <p:nvSpPr>
          <p:cNvPr id="2" name="Platshållare för bild 1" descr="Klicka på ikonen i mitten för att lägga till en bild.">
            <a:extLst>
              <a:ext uri="{FF2B5EF4-FFF2-40B4-BE49-F238E27FC236}">
                <a16:creationId xmlns:a16="http://schemas.microsoft.com/office/drawing/2014/main" id="{1B94E851-DB50-6E4A-B891-53934ED990C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latshållare för text 2" descr="Skriv rubriken här.">
            <a:extLst>
              <a:ext uri="{FF2B5EF4-FFF2-40B4-BE49-F238E27FC236}">
                <a16:creationId xmlns:a16="http://schemas.microsoft.com/office/drawing/2014/main" id="{12CAEDD3-2BE1-6E4D-861D-C63D8FF122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latshållare för text 13" descr="Skriv text här.">
            <a:extLst>
              <a:ext uri="{FF2B5EF4-FFF2-40B4-BE49-F238E27FC236}">
                <a16:creationId xmlns:a16="http://schemas.microsoft.com/office/drawing/2014/main" id="{E8B6292B-A71A-1046-B9BC-15D0CD512A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8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 descr="Transporter. En eldriven lastbil. Illustration.">
            <a:extLst>
              <a:ext uri="{FF2B5EF4-FFF2-40B4-BE49-F238E27FC236}">
                <a16:creationId xmlns:a16="http://schemas.microsoft.com/office/drawing/2014/main" id="{81F8D75D-2E7B-C740-AF58-342A22284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  <p:sp>
        <p:nvSpPr>
          <p:cNvPr id="2" name="Platshållare för bild 1" descr="Klicka på ikonen i mitten för att lägga till en bild.">
            <a:extLst>
              <a:ext uri="{FF2B5EF4-FFF2-40B4-BE49-F238E27FC236}">
                <a16:creationId xmlns:a16="http://schemas.microsoft.com/office/drawing/2014/main" id="{DE5BA398-C266-9F4B-9348-FE9294482A8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latshållare för text 2" descr="Skriv rubriken här.">
            <a:extLst>
              <a:ext uri="{FF2B5EF4-FFF2-40B4-BE49-F238E27FC236}">
                <a16:creationId xmlns:a16="http://schemas.microsoft.com/office/drawing/2014/main" id="{30BB924D-8605-E748-AA06-6685E21276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latshållare för text 13" descr="Skriv text här.">
            <a:extLst>
              <a:ext uri="{FF2B5EF4-FFF2-40B4-BE49-F238E27FC236}">
                <a16:creationId xmlns:a16="http://schemas.microsoft.com/office/drawing/2014/main" id="{DE3ADF0D-C2A6-5346-B2D8-484CBE33DE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57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 descr="Klicka på ikonen i mitten för att lägga till en bild.">
            <a:extLst>
              <a:ext uri="{FF2B5EF4-FFF2-40B4-BE49-F238E27FC236}">
                <a16:creationId xmlns:a16="http://schemas.microsoft.com/office/drawing/2014/main" id="{89A0B2D9-FC8B-AC49-9B66-28A2E9DFCC1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Platshållare för text 6" descr="Skriv rubriken här.">
            <a:extLst>
              <a:ext uri="{FF2B5EF4-FFF2-40B4-BE49-F238E27FC236}">
                <a16:creationId xmlns:a16="http://schemas.microsoft.com/office/drawing/2014/main" id="{524297D9-DBF2-3E4D-A50B-36675D1F65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Underrubrik 4" descr="Skriv underrubriken här.">
            <a:extLst>
              <a:ext uri="{FF2B5EF4-FFF2-40B4-BE49-F238E27FC236}">
                <a16:creationId xmlns:a16="http://schemas.microsoft.com/office/drawing/2014/main" id="{B99F7F58-482F-3C45-AB5A-55B4D244A9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latshållare för text 7" descr="Skriv text här.">
            <a:extLst>
              <a:ext uri="{FF2B5EF4-FFF2-40B4-BE49-F238E27FC236}">
                <a16:creationId xmlns:a16="http://schemas.microsoft.com/office/drawing/2014/main" id="{F021B8E3-795B-144C-95E1-3CA9D2BC26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94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 descr="Klicka på ikonen i mitten för att lägga till en bild.">
            <a:extLst>
              <a:ext uri="{FF2B5EF4-FFF2-40B4-BE49-F238E27FC236}">
                <a16:creationId xmlns:a16="http://schemas.microsoft.com/office/drawing/2014/main" id="{44C1B320-BBD1-D24F-AB21-039BD3C64C3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latshållare för text 2" descr="Skriv rubriken här.">
            <a:extLst>
              <a:ext uri="{FF2B5EF4-FFF2-40B4-BE49-F238E27FC236}">
                <a16:creationId xmlns:a16="http://schemas.microsoft.com/office/drawing/2014/main" id="{903F129D-49D8-1140-A184-28E9AE94F8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Underrubrik 1" descr="Skriv underrubriken här.">
            <a:extLst>
              <a:ext uri="{FF2B5EF4-FFF2-40B4-BE49-F238E27FC236}">
                <a16:creationId xmlns:a16="http://schemas.microsoft.com/office/drawing/2014/main" id="{60BCA530-6FEA-9B44-8C75-246EF78708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text 3" descr="Skriv text här.">
            <a:extLst>
              <a:ext uri="{FF2B5EF4-FFF2-40B4-BE49-F238E27FC236}">
                <a16:creationId xmlns:a16="http://schemas.microsoft.com/office/drawing/2014/main" id="{E8922C3C-6120-1E46-B03D-F4A55753D7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9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D7703"/>
      </a:accent1>
      <a:accent2>
        <a:srgbClr val="F39900"/>
      </a:accent2>
      <a:accent3>
        <a:srgbClr val="FCB928"/>
      </a:accent3>
      <a:accent4>
        <a:srgbClr val="FFD300"/>
      </a:accent4>
      <a:accent5>
        <a:srgbClr val="F39900"/>
      </a:accent5>
      <a:accent6>
        <a:srgbClr val="FCB928"/>
      </a:accent6>
      <a:hlink>
        <a:srgbClr val="ED7703"/>
      </a:hlink>
      <a:folHlink>
        <a:srgbClr val="FFD3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ergiintelligent Dalarna Mall inbjudan A4" id="{6230613D-3869-BE42-8DA2-2F0939197A67}" vid="{9FD9816D-8244-7145-89C1-185E39435D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Energiintelligent Dalarna Mall inbjudan A4 (3)</Template>
  <TotalTime>29</TotalTime>
  <Words>0</Words>
  <Application>Microsoft Office PowerPoint</Application>
  <PresentationFormat>A4 (210 x 297 mm)</PresentationFormat>
  <Paragraphs>0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7" baseType="lpstr">
      <vt:lpstr>Arial</vt:lpstr>
      <vt:lpstr>Eras Medium ITC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Marit Ragnarsson</dc:creator>
  <cp:lastModifiedBy>Bjulehag Catrine</cp:lastModifiedBy>
  <cp:revision>5</cp:revision>
  <dcterms:created xsi:type="dcterms:W3CDTF">2021-11-03T12:50:05Z</dcterms:created>
  <dcterms:modified xsi:type="dcterms:W3CDTF">2021-11-30T10:55:24Z</dcterms:modified>
</cp:coreProperties>
</file>